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9" r:id="rId1"/>
  </p:sldMasterIdLst>
  <p:notesMasterIdLst>
    <p:notesMasterId r:id="rId21"/>
  </p:notesMasterIdLst>
  <p:handoutMasterIdLst>
    <p:handoutMasterId r:id="rId22"/>
  </p:handoutMasterIdLst>
  <p:sldIdLst>
    <p:sldId id="396" r:id="rId2"/>
    <p:sldId id="422" r:id="rId3"/>
    <p:sldId id="419" r:id="rId4"/>
    <p:sldId id="400" r:id="rId5"/>
    <p:sldId id="401" r:id="rId6"/>
    <p:sldId id="408" r:id="rId7"/>
    <p:sldId id="409" r:id="rId8"/>
    <p:sldId id="382" r:id="rId9"/>
    <p:sldId id="411" r:id="rId10"/>
    <p:sldId id="426" r:id="rId11"/>
    <p:sldId id="410" r:id="rId12"/>
    <p:sldId id="384" r:id="rId13"/>
    <p:sldId id="414" r:id="rId14"/>
    <p:sldId id="412" r:id="rId15"/>
    <p:sldId id="424" r:id="rId16"/>
    <p:sldId id="425" r:id="rId17"/>
    <p:sldId id="418" r:id="rId18"/>
    <p:sldId id="416" r:id="rId19"/>
    <p:sldId id="417" r:id="rId20"/>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9FE6"/>
    <a:srgbClr val="01408C"/>
    <a:srgbClr val="80BC0C"/>
    <a:srgbClr val="5ACAFF"/>
    <a:srgbClr val="CE007F"/>
    <a:srgbClr val="71D3FF"/>
    <a:srgbClr val="8BDBFF"/>
    <a:srgbClr val="97DFFF"/>
    <a:srgbClr val="646464"/>
    <a:srgbClr val="196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857" autoAdjust="0"/>
  </p:normalViewPr>
  <p:slideViewPr>
    <p:cSldViewPr snapToGrid="0">
      <p:cViewPr>
        <p:scale>
          <a:sx n="125" d="100"/>
          <a:sy n="125" d="100"/>
        </p:scale>
        <p:origin x="-1168" y="-80"/>
      </p:cViewPr>
      <p:guideLst>
        <p:guide orient="horz" pos="191"/>
        <p:guide orient="horz" pos="530"/>
        <p:guide pos="227"/>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22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endParaRPr lang="en-GB"/>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fld id="{CD4ACAD2-3E99-4B31-8859-F63FEB5F9A41}" type="datetime1">
              <a:rPr lang="en-GB"/>
              <a:pPr/>
              <a:t>03/04/2012</a:t>
            </a:fld>
            <a:endParaRPr lang="en-GB"/>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defRPr>
            </a:lvl1pPr>
          </a:lstStyle>
          <a:p>
            <a:endParaRPr lang="en-GB"/>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fld id="{9F1E1AD7-98A6-433D-9719-0A31FDB98460}" type="slidenum">
              <a:rPr lang="en-GB"/>
              <a:pPr/>
              <a:t>‹#›</a:t>
            </a:fld>
            <a:endParaRPr lang="en-GB"/>
          </a:p>
        </p:txBody>
      </p:sp>
      <p:sp>
        <p:nvSpPr>
          <p:cNvPr id="6" name="fc" descr="Company Confidential"/>
          <p:cNvSpPr txBox="1"/>
          <p:nvPr/>
        </p:nvSpPr>
        <p:spPr>
          <a:xfrm>
            <a:off x="0" y="9077325"/>
            <a:ext cx="7010400" cy="249238"/>
          </a:xfrm>
          <a:prstGeom prst="rect">
            <a:avLst/>
          </a:prstGeom>
          <a:noFill/>
        </p:spPr>
        <p:txBody>
          <a:bodyPr lIns="93177" tIns="46589" rIns="93177" bIns="46589">
            <a:spAutoFit/>
          </a:bodyPr>
          <a:lstStyle/>
          <a:p>
            <a:pPr algn="ctr"/>
            <a:r>
              <a:rPr lang="en-US" sz="1000" b="1">
                <a:solidFill>
                  <a:srgbClr val="99CC33"/>
                </a:solidFill>
                <a:latin typeface="Nokia Pure Text" charset="0"/>
              </a:rPr>
              <a:t>Company Confidential</a:t>
            </a:r>
          </a:p>
        </p:txBody>
      </p:sp>
    </p:spTree>
    <p:extLst>
      <p:ext uri="{BB962C8B-B14F-4D97-AF65-F5344CB8AC3E}">
        <p14:creationId xmlns:p14="http://schemas.microsoft.com/office/powerpoint/2010/main" val="366795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Calibri" charset="0"/>
              </a:defRPr>
            </a:lvl1pPr>
          </a:lstStyle>
          <a:p>
            <a:endParaRPr lang="en-GB"/>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fld id="{9E8F5C7D-FF41-4EA9-815E-DB1A8FFBADE3}" type="datetime1">
              <a:rPr lang="en-GB"/>
              <a:pPr/>
              <a:t>03/04/2012</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GB"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Calibri" charset="0"/>
              </a:defRPr>
            </a:lvl1pPr>
          </a:lstStyle>
          <a:p>
            <a:endParaRPr lang="en-GB"/>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fld id="{7AFE09A0-5856-4C4C-9858-BDF93A2368F7}" type="slidenum">
              <a:rPr lang="en-GB"/>
              <a:pPr/>
              <a:t>‹#›</a:t>
            </a:fld>
            <a:endParaRPr lang="en-GB"/>
          </a:p>
        </p:txBody>
      </p:sp>
      <p:sp>
        <p:nvSpPr>
          <p:cNvPr id="8" name="fc" descr="Company Confidential"/>
          <p:cNvSpPr txBox="1"/>
          <p:nvPr/>
        </p:nvSpPr>
        <p:spPr>
          <a:xfrm>
            <a:off x="0" y="9077325"/>
            <a:ext cx="7010400" cy="249238"/>
          </a:xfrm>
          <a:prstGeom prst="rect">
            <a:avLst/>
          </a:prstGeom>
          <a:noFill/>
        </p:spPr>
        <p:txBody>
          <a:bodyPr lIns="93177" tIns="46589" rIns="93177" bIns="46589">
            <a:spAutoFit/>
          </a:bodyPr>
          <a:lstStyle/>
          <a:p>
            <a:pPr algn="ctr"/>
            <a:r>
              <a:rPr lang="en-US" sz="1000" b="1">
                <a:solidFill>
                  <a:srgbClr val="99CC33"/>
                </a:solidFill>
                <a:latin typeface="Nokia Pure Text" charset="0"/>
              </a:rPr>
              <a:t>Company Confidential</a:t>
            </a:r>
          </a:p>
        </p:txBody>
      </p:sp>
    </p:spTree>
    <p:extLst>
      <p:ext uri="{BB962C8B-B14F-4D97-AF65-F5344CB8AC3E}">
        <p14:creationId xmlns:p14="http://schemas.microsoft.com/office/powerpoint/2010/main" val="9173134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a:lstStyle/>
          <a:p>
            <a:pPr defTabSz="930275">
              <a:spcBef>
                <a:spcPct val="0"/>
              </a:spcBef>
            </a:pPr>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a:lstStyle/>
          <a:p>
            <a:fld id="{6C9439CE-8204-4C7A-B412-378FDB89B496}" type="slidenum">
              <a:rPr lang="en-GB">
                <a:solidFill>
                  <a:srgbClr val="000000"/>
                </a:solidFill>
              </a:rPr>
              <a:pPr/>
              <a:t>1</a:t>
            </a:fld>
            <a:endParaRPr lang="en-GB">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a:spcBef>
                <a:spcPct val="0"/>
              </a:spcBef>
            </a:pPr>
            <a:r>
              <a:rPr lang="en-US" dirty="0" smtClean="0"/>
              <a:t>I mentioned a few slides back that we’re making a commitment to support the Where Platform across all screens,</a:t>
            </a:r>
            <a:r>
              <a:rPr lang="en-US" baseline="0" dirty="0" smtClean="0"/>
              <a:t> by making the platform device agnostic and truly horizontal. (click) You may </a:t>
            </a:r>
            <a:r>
              <a:rPr lang="en-US" baseline="0" dirty="0" err="1" smtClean="0"/>
              <a:t>recognise</a:t>
            </a:r>
            <a:r>
              <a:rPr lang="en-US" baseline="0" dirty="0" smtClean="0"/>
              <a:t> the mobile devices behind me and, although these are screenshots of our maps on both Android and </a:t>
            </a:r>
            <a:r>
              <a:rPr lang="en-US" baseline="0" dirty="0" err="1" smtClean="0"/>
              <a:t>iOS</a:t>
            </a:r>
            <a:r>
              <a:rPr lang="en-US" baseline="0" dirty="0" smtClean="0"/>
              <a:t>, these are not mocks-ups, they’re from real proof of concepts, using the Where Platform. But these are not apps that we’re releasing so don’t rush to your mobiles to try and download them. But if you want to see them live, in action and in person, you’ll be able to see and play with them at the Nokia booth.</a:t>
            </a:r>
            <a:endParaRPr lang="en-US" dirty="0" smtClean="0"/>
          </a:p>
          <a:p>
            <a:pPr>
              <a:spcBef>
                <a:spcPct val="0"/>
              </a:spcBef>
            </a:pPr>
            <a:endParaRPr lang="en-US" dirty="0" smtClean="0"/>
          </a:p>
        </p:txBody>
      </p:sp>
      <p:sp>
        <p:nvSpPr>
          <p:cNvPr id="73732" name="Slide Number Placeholder 3"/>
          <p:cNvSpPr>
            <a:spLocks noGrp="1"/>
          </p:cNvSpPr>
          <p:nvPr>
            <p:ph type="sldNum" sz="quarter" idx="5"/>
          </p:nvPr>
        </p:nvSpPr>
        <p:spPr bwMode="auto">
          <a:noFill/>
          <a:ln>
            <a:miter lim="800000"/>
            <a:headEnd/>
            <a:tailEnd/>
          </a:ln>
        </p:spPr>
        <p:txBody>
          <a:bodyPr/>
          <a:lstStyle/>
          <a:p>
            <a:fld id="{5C2207CC-A563-44EC-85FD-CAECC6AB61CE}" type="slidenum">
              <a:rPr lang="en-GB"/>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t>Now, a few slides back I mentioned our Places web</a:t>
            </a:r>
            <a:r>
              <a:rPr lang="en-US" baseline="0" dirty="0" smtClean="0"/>
              <a:t> service API. This is in addition to our Places API for JavaScript and so I’m really pleased, or as we say in Britain, chuffed, to an</a:t>
            </a:r>
            <a:r>
              <a:rPr lang="en-US" dirty="0" smtClean="0"/>
              <a:t>nounce the public beta of this …</a:t>
            </a:r>
          </a:p>
          <a:p>
            <a:r>
              <a:rPr lang="en-US" dirty="0" smtClean="0"/>
              <a:t>Through our Places API you can:</a:t>
            </a:r>
          </a:p>
          <a:p>
            <a:pPr marL="171450" indent="-171450">
              <a:buFont typeface="Arial"/>
              <a:buChar char="•"/>
            </a:pPr>
            <a:r>
              <a:rPr lang="en-US" dirty="0" smtClean="0"/>
              <a:t>Discover Places by searching explicitly and nearby (click)</a:t>
            </a:r>
          </a:p>
          <a:p>
            <a:pPr marL="171450" indent="-171450">
              <a:buFont typeface="Arial"/>
              <a:buChar char="•"/>
            </a:pPr>
            <a:r>
              <a:rPr lang="en-US" dirty="0" smtClean="0"/>
              <a:t>Display Place information, basic and extended data attributes, rich content,</a:t>
            </a:r>
            <a:r>
              <a:rPr lang="en-US" baseline="0" dirty="0" smtClean="0"/>
              <a:t> editorial and user generated content; this is far more than the offerings of some of our competitors</a:t>
            </a:r>
          </a:p>
          <a:p>
            <a:pPr marL="171450" indent="-171450">
              <a:buFont typeface="Arial"/>
              <a:buChar char="•"/>
            </a:pPr>
            <a:r>
              <a:rPr lang="en-US" baseline="0" dirty="0" smtClean="0"/>
              <a:t>(click) Interact with a Place, share it, (click) navigate to it</a:t>
            </a:r>
            <a:endParaRPr lang="en-US" dirty="0" smtClean="0"/>
          </a:p>
          <a:p>
            <a:pPr marL="347663" indent="-228600"/>
            <a:r>
              <a:rPr lang="en-US" dirty="0" smtClean="0"/>
              <a:t> </a:t>
            </a:r>
          </a:p>
          <a:p>
            <a:r>
              <a:rPr lang="en-US" dirty="0" smtClean="0"/>
              <a:t>Through the Nokia Places API, you can find locations in more than 1.5 million areas (cities, districts, and regions) as well as more than 120 million point addresses across 15 countries. </a:t>
            </a:r>
          </a:p>
          <a:p>
            <a:r>
              <a:rPr lang="en-US" dirty="0" smtClean="0"/>
              <a:t> </a:t>
            </a:r>
          </a:p>
        </p:txBody>
      </p:sp>
      <p:sp>
        <p:nvSpPr>
          <p:cNvPr id="69636" name="Slide Number Placeholder 3"/>
          <p:cNvSpPr>
            <a:spLocks noGrp="1"/>
          </p:cNvSpPr>
          <p:nvPr>
            <p:ph type="sldNum" sz="quarter" idx="5"/>
          </p:nvPr>
        </p:nvSpPr>
        <p:spPr bwMode="auto">
          <a:noFill/>
          <a:ln>
            <a:miter lim="800000"/>
            <a:headEnd/>
            <a:tailEnd/>
          </a:ln>
        </p:spPr>
        <p:txBody>
          <a:bodyPr/>
          <a:lstStyle/>
          <a:p>
            <a:fld id="{7832AA56-E9DC-4589-9AAE-F3D9932D9103}" type="slidenum">
              <a:rPr lang="en-GB"/>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dirty="0" smtClean="0"/>
              <a:t>The term Places API is usually synonymous with searching for Place information and with displaying a page containing this information, but there’s far more to Places that just this. Look at these heat maps behind me; they’re great examples of the type of experience you can create using the Nokia Places API. These dynamic heat maps are produced by combining Place categories</a:t>
            </a:r>
            <a:r>
              <a:rPr lang="en-US" baseline="0" dirty="0" smtClean="0"/>
              <a:t> and other algorithmic inputs to show were you might want to eat (click) or shop. This is great for getting a feel for a locality that you may be unfamiliar with.</a:t>
            </a:r>
            <a:endParaRPr lang="en-US" dirty="0" smtClean="0"/>
          </a:p>
          <a:p>
            <a:r>
              <a:rPr lang="en-US" dirty="0" smtClean="0"/>
              <a:t> </a:t>
            </a:r>
          </a:p>
          <a:p>
            <a:r>
              <a:rPr lang="en-US" dirty="0" smtClean="0"/>
              <a:t>We know that a powerful set of API offerings is critical to our ability to recruit partners to help build the Where ecosystem. This is why I’m excited to share the launch of the Nokia Places API web service with you today. </a:t>
            </a:r>
          </a:p>
        </p:txBody>
      </p:sp>
      <p:sp>
        <p:nvSpPr>
          <p:cNvPr id="71684" name="Slide Number Placeholder 3"/>
          <p:cNvSpPr>
            <a:spLocks noGrp="1"/>
          </p:cNvSpPr>
          <p:nvPr>
            <p:ph type="sldNum" sz="quarter" idx="5"/>
          </p:nvPr>
        </p:nvSpPr>
        <p:spPr bwMode="auto">
          <a:noFill/>
          <a:ln>
            <a:miter lim="800000"/>
            <a:headEnd/>
            <a:tailEnd/>
          </a:ln>
        </p:spPr>
        <p:txBody>
          <a:bodyPr/>
          <a:lstStyle/>
          <a:p>
            <a:fld id="{34F47AB4-2D67-4555-8FF0-FF144C20383F}" type="slidenum">
              <a:rPr lang="en-GB"/>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a:lstStyle/>
          <a:p>
            <a:r>
              <a:rPr lang="en-US" dirty="0" smtClean="0"/>
              <a:t>At Nokia, we realize that becoming </a:t>
            </a:r>
            <a:r>
              <a:rPr lang="en-US" i="1" dirty="0" smtClean="0"/>
              <a:t>the</a:t>
            </a:r>
            <a:r>
              <a:rPr lang="en-US" dirty="0" smtClean="0"/>
              <a:t> Where company is not an easy task. The Platform alone is not enough, nor is produced a set of APIs enough. There needs to be support, documentation and tools which work the way you work. But we also know that sometimes you just want to join in the fun. And so, over the past year we have been working hard to grow the Where ecosystem. </a:t>
            </a:r>
          </a:p>
          <a:p>
            <a:r>
              <a:rPr lang="en-US" dirty="0" smtClean="0"/>
              <a:t> </a:t>
            </a:r>
          </a:p>
          <a:p>
            <a:r>
              <a:rPr lang="en-US" dirty="0" smtClean="0"/>
              <a:t>We’ve added customers such as those listed here and these have increased the hits to the platform from 560M/month</a:t>
            </a:r>
            <a:r>
              <a:rPr lang="en-US" baseline="0" dirty="0" smtClean="0"/>
              <a:t> in Q1 2011 to 4.6B/month in Q1 of this year; that’s around a 750% increase.</a:t>
            </a: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a:lstStyle/>
          <a:p>
            <a:fld id="{9CEA4FF4-EF01-4A54-986F-B32B85A3A43F}" type="slidenum">
              <a:rPr lang="en-GB"/>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a:spcBef>
                <a:spcPct val="0"/>
              </a:spcBef>
            </a:pPr>
            <a:r>
              <a:rPr lang="en-US" dirty="0" smtClean="0"/>
              <a:t>For example, we have been working with Yahoo! since</a:t>
            </a:r>
            <a:r>
              <a:rPr lang="en-US" baseline="0" dirty="0" smtClean="0"/>
              <a:t> late 2010. </a:t>
            </a:r>
            <a:r>
              <a:rPr lang="en-US" dirty="0" smtClean="0"/>
              <a:t>All Yahoo! sites that have a map element will be served by one of Nokia’s Location &amp;</a:t>
            </a:r>
            <a:r>
              <a:rPr lang="en-US" baseline="0" dirty="0" smtClean="0"/>
              <a:t> Commerce </a:t>
            </a:r>
            <a:r>
              <a:rPr lang="en-US" dirty="0" smtClean="0"/>
              <a:t>data center locations around the world. </a:t>
            </a:r>
          </a:p>
          <a:p>
            <a:pPr>
              <a:spcBef>
                <a:spcPct val="0"/>
              </a:spcBef>
            </a:pPr>
            <a:r>
              <a:rPr lang="en-US" dirty="0" smtClean="0"/>
              <a:t> </a:t>
            </a:r>
          </a:p>
          <a:p>
            <a:pPr>
              <a:spcBef>
                <a:spcPct val="0"/>
              </a:spcBef>
            </a:pPr>
            <a:endParaRPr lang="en-US" dirty="0" smtClean="0"/>
          </a:p>
        </p:txBody>
      </p:sp>
      <p:sp>
        <p:nvSpPr>
          <p:cNvPr id="77828" name="Slide Number Placeholder 3"/>
          <p:cNvSpPr>
            <a:spLocks noGrp="1"/>
          </p:cNvSpPr>
          <p:nvPr>
            <p:ph type="sldNum" sz="quarter" idx="5"/>
          </p:nvPr>
        </p:nvSpPr>
        <p:spPr bwMode="auto">
          <a:noFill/>
          <a:ln>
            <a:miter lim="800000"/>
            <a:headEnd/>
            <a:tailEnd/>
          </a:ln>
        </p:spPr>
        <p:txBody>
          <a:bodyPr/>
          <a:lstStyle/>
          <a:p>
            <a:fld id="{528A69B1-CCA8-4322-9674-B5F6BD38254E}" type="slidenum">
              <a:rPr lang="en-GB"/>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a:lstStyle/>
          <a:p>
            <a:pPr>
              <a:spcBef>
                <a:spcPct val="0"/>
              </a:spcBef>
            </a:pPr>
            <a:r>
              <a:rPr lang="en-US" dirty="0" smtClean="0"/>
              <a:t>Whenever one of millions of Yahoo! users checks out a location, Yahoo! sources its mapping/imagery, routing, traffic, and geocoding services from the Where Platform. </a:t>
            </a:r>
          </a:p>
          <a:p>
            <a:pPr>
              <a:spcBef>
                <a:spcPct val="0"/>
              </a:spcBef>
            </a:pPr>
            <a:r>
              <a:rPr lang="en-US" dirty="0" smtClean="0"/>
              <a:t> </a:t>
            </a:r>
          </a:p>
          <a:p>
            <a:pPr>
              <a:spcBef>
                <a:spcPct val="0"/>
              </a:spcBef>
            </a:pPr>
            <a:r>
              <a:rPr lang="en-US" dirty="0" smtClean="0"/>
              <a:t>Dirk </a:t>
            </a:r>
            <a:r>
              <a:rPr lang="en-US" dirty="0" err="1" smtClean="0"/>
              <a:t>Daumann</a:t>
            </a:r>
            <a:r>
              <a:rPr lang="en-US" dirty="0" smtClean="0"/>
              <a:t> (Nokia Head of Map Services Platform): “We have served millions of Yahoo! users worldwide for around 150 days. Our service has been available to 99.9 per cent. This means that we have constantly exceeded what was agreed, something that we are very proud of. During peaks, we serve 1200 queries per second, a number that we estimate to grow when the transition of all Yahoo! sites to our services has been completed.” </a:t>
            </a:r>
          </a:p>
          <a:p>
            <a:pPr>
              <a:spcBef>
                <a:spcPct val="0"/>
              </a:spcBef>
            </a:pPr>
            <a:endParaRPr lang="en-US" dirty="0" smtClean="0"/>
          </a:p>
        </p:txBody>
      </p:sp>
      <p:sp>
        <p:nvSpPr>
          <p:cNvPr id="77828" name="Slide Number Placeholder 3"/>
          <p:cNvSpPr>
            <a:spLocks noGrp="1"/>
          </p:cNvSpPr>
          <p:nvPr>
            <p:ph type="sldNum" sz="quarter" idx="5"/>
          </p:nvPr>
        </p:nvSpPr>
        <p:spPr bwMode="auto">
          <a:noFill/>
          <a:ln>
            <a:miter lim="800000"/>
            <a:headEnd/>
            <a:tailEnd/>
          </a:ln>
        </p:spPr>
        <p:txBody>
          <a:bodyPr/>
          <a:lstStyle/>
          <a:p>
            <a:fld id="{528A69B1-CCA8-4322-9674-B5F6BD38254E}" type="slidenum">
              <a:rPr lang="en-GB"/>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a:spcBef>
                <a:spcPct val="0"/>
              </a:spcBef>
            </a:pPr>
            <a:r>
              <a:rPr lang="en-US" dirty="0" smtClean="0"/>
              <a:t>Additionally, we recently announced our partnership with </a:t>
            </a:r>
            <a:r>
              <a:rPr lang="en-US" dirty="0" err="1" smtClean="0"/>
              <a:t>Groupon</a:t>
            </a:r>
            <a:r>
              <a:rPr lang="en-US" dirty="0" smtClean="0"/>
              <a:t> to </a:t>
            </a:r>
            <a:r>
              <a:rPr lang="en-GB" dirty="0" smtClean="0"/>
              <a:t>collaborate on</a:t>
            </a:r>
            <a:r>
              <a:rPr lang="en-GB" baseline="0" dirty="0" smtClean="0"/>
              <a:t> a</a:t>
            </a:r>
            <a:r>
              <a:rPr lang="en-GB" dirty="0" smtClean="0"/>
              <a:t> redesign of the customer experience of deal discovery, purchase and redemption.</a:t>
            </a:r>
            <a:endParaRPr lang="en-US" dirty="0" smtClean="0"/>
          </a:p>
          <a:p>
            <a:pPr>
              <a:spcBef>
                <a:spcPct val="0"/>
              </a:spcBef>
            </a:pPr>
            <a:r>
              <a:rPr lang="en-GB" dirty="0" smtClean="0"/>
              <a:t> </a:t>
            </a:r>
            <a:endParaRPr lang="en-US" dirty="0" smtClean="0"/>
          </a:p>
          <a:p>
            <a:pPr>
              <a:spcBef>
                <a:spcPct val="0"/>
              </a:spcBef>
            </a:pPr>
            <a:r>
              <a:rPr lang="en-GB" dirty="0" smtClean="0"/>
              <a:t>We plan to do this by working with them to offer market-leading, location-sensitive discounts and deals that are more locally relevant and convenient. By</a:t>
            </a:r>
            <a:r>
              <a:rPr lang="en-GB" baseline="0" dirty="0" smtClean="0"/>
              <a:t> the way, as we’re early in our relationship with </a:t>
            </a:r>
            <a:r>
              <a:rPr lang="en-GB" baseline="0" dirty="0" err="1" smtClean="0"/>
              <a:t>Groupon</a:t>
            </a:r>
            <a:r>
              <a:rPr lang="en-GB" baseline="0" dirty="0" smtClean="0"/>
              <a:t>, the graphics you can see behind me are a mock-up, not a real app, so no heading to the Marketplace to download please.</a:t>
            </a:r>
            <a:endParaRPr lang="en-US" dirty="0" smtClean="0"/>
          </a:p>
          <a:p>
            <a:pPr>
              <a:spcBef>
                <a:spcPct val="0"/>
              </a:spcBef>
            </a:pPr>
            <a:endParaRPr lang="en-US" dirty="0" smtClean="0"/>
          </a:p>
        </p:txBody>
      </p:sp>
      <p:sp>
        <p:nvSpPr>
          <p:cNvPr id="79876" name="Slide Number Placeholder 3"/>
          <p:cNvSpPr>
            <a:spLocks noGrp="1"/>
          </p:cNvSpPr>
          <p:nvPr>
            <p:ph type="sldNum" sz="quarter" idx="5"/>
          </p:nvPr>
        </p:nvSpPr>
        <p:spPr bwMode="auto">
          <a:noFill/>
          <a:ln>
            <a:miter lim="800000"/>
            <a:headEnd/>
            <a:tailEnd/>
          </a:ln>
        </p:spPr>
        <p:txBody>
          <a:bodyPr/>
          <a:lstStyle/>
          <a:p>
            <a:fld id="{5F73AF9D-8F68-4650-A62E-2F5600B685C4}" type="slidenum">
              <a:rPr lang="en-GB"/>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r>
              <a:rPr lang="en-GB" sz="1100" dirty="0" smtClean="0"/>
              <a:t>What I’ve just been talking to you about over the last 15 minutes or so, shows, I hope, the massive amount of investment and commitment we’ve made over the past year to building a where-enabled ecosystem and in achieving our goal of becoming </a:t>
            </a:r>
            <a:r>
              <a:rPr lang="en-GB" sz="1100" i="1" dirty="0" smtClean="0"/>
              <a:t>the</a:t>
            </a:r>
            <a:r>
              <a:rPr lang="en-GB" sz="1100" dirty="0" smtClean="0"/>
              <a:t> Where company. </a:t>
            </a:r>
            <a:endParaRPr lang="en-US" sz="1100" dirty="0" smtClean="0"/>
          </a:p>
          <a:p>
            <a:r>
              <a:rPr lang="en-GB" sz="1100" dirty="0" smtClean="0"/>
              <a:t> </a:t>
            </a:r>
            <a:endParaRPr lang="en-US" sz="1100" dirty="0" smtClean="0"/>
          </a:p>
          <a:p>
            <a:r>
              <a:rPr lang="en-GB" sz="1100" dirty="0" smtClean="0"/>
              <a:t>Similar to our Platform and APIs, we’ve met major milestones with our apps as well. Today, we have 5 apps that are based upon and showcase the Where Platform (click):</a:t>
            </a:r>
            <a:endParaRPr lang="en-US" sz="1100" dirty="0" smtClean="0"/>
          </a:p>
          <a:p>
            <a:pPr marL="347663" lvl="0" indent="-228600">
              <a:buFont typeface="Arial" pitchFamily="34" charset="0"/>
              <a:buChar char="•"/>
            </a:pPr>
            <a:r>
              <a:rPr lang="en-US" sz="1100" dirty="0" smtClean="0"/>
              <a:t>Nokia Drive provides free, in car navigation for driving and reaching destinations safely.</a:t>
            </a:r>
          </a:p>
          <a:p>
            <a:pPr marL="347663" lvl="0" indent="-228600">
              <a:buFont typeface="Arial" pitchFamily="34" charset="0"/>
              <a:buChar char="•"/>
            </a:pPr>
            <a:r>
              <a:rPr lang="en-US" sz="1100" dirty="0" smtClean="0"/>
              <a:t>Nokia Transport allows you to have all your commuter information at your fingertips: No more carrying around city maps or timetables—it is all on your device, wherever you are.</a:t>
            </a:r>
          </a:p>
          <a:p>
            <a:pPr marL="347663" lvl="0" indent="-228600">
              <a:buFont typeface="Arial" pitchFamily="34" charset="0"/>
              <a:buChar char="•"/>
            </a:pPr>
            <a:r>
              <a:rPr lang="en-US" sz="1100" dirty="0" smtClean="0"/>
              <a:t>Nokia Maps provides new ways to discover and explore the world around you. (click)</a:t>
            </a:r>
          </a:p>
          <a:p>
            <a:pPr marL="347663" lvl="0" indent="-228600">
              <a:buFont typeface="Arial" pitchFamily="34" charset="0"/>
              <a:buChar char="•"/>
            </a:pPr>
            <a:r>
              <a:rPr lang="en-US" sz="1100" dirty="0" smtClean="0"/>
              <a:t>Nokia City Lens augmented reality browser turns a phone’s camera viewfinder into a new way to spot nearby attractions, shops, restaurants and places of interest.</a:t>
            </a:r>
          </a:p>
          <a:p>
            <a:pPr marL="347663" lvl="0" indent="-228600">
              <a:buFont typeface="Arial" pitchFamily="34" charset="0"/>
              <a:buChar char="•"/>
            </a:pPr>
            <a:r>
              <a:rPr lang="en-US" sz="1100" dirty="0" smtClean="0"/>
              <a:t>Nokia Pulse is an exciting new way to privately check in, meet up and stay in touch with the people, like family and close friends—with just one click. </a:t>
            </a:r>
          </a:p>
          <a:p>
            <a:pPr>
              <a:spcBef>
                <a:spcPct val="0"/>
              </a:spcBef>
            </a:pPr>
            <a:endParaRPr lang="en-US" sz="1100" dirty="0" smtClean="0">
              <a:ea typeface="Cambria" charset="0"/>
            </a:endParaRPr>
          </a:p>
          <a:p>
            <a:r>
              <a:rPr lang="en-US" sz="1100" dirty="0" smtClean="0"/>
              <a:t>In fact, these apps are one of the best ways to illustrate the power of the Where Platform. What we’ve done with our apps is just the beginning. And with the power of the platform and our APIs, the opportunities for you to build unique, location-relevant solutions are endless. </a:t>
            </a:r>
          </a:p>
          <a:p>
            <a:pPr marL="347663" lvl="0" indent="-228600">
              <a:buFont typeface="Arial" pitchFamily="34" charset="0"/>
              <a:buChar char="•"/>
            </a:pPr>
            <a:endParaRPr lang="en-US" sz="1100" dirty="0" smtClean="0"/>
          </a:p>
          <a:p>
            <a:pPr>
              <a:spcBef>
                <a:spcPct val="0"/>
              </a:spcBef>
            </a:pPr>
            <a:endParaRPr lang="en-US" sz="1100" dirty="0" smtClean="0"/>
          </a:p>
        </p:txBody>
      </p:sp>
      <p:sp>
        <p:nvSpPr>
          <p:cNvPr id="81924" name="Slide Number Placeholder 3"/>
          <p:cNvSpPr>
            <a:spLocks noGrp="1"/>
          </p:cNvSpPr>
          <p:nvPr>
            <p:ph type="sldNum" sz="quarter" idx="5"/>
          </p:nvPr>
        </p:nvSpPr>
        <p:spPr bwMode="auto">
          <a:noFill/>
          <a:ln>
            <a:miter lim="800000"/>
            <a:headEnd/>
            <a:tailEnd/>
          </a:ln>
        </p:spPr>
        <p:txBody>
          <a:bodyPr/>
          <a:lstStyle/>
          <a:p>
            <a:fld id="{B9A65FE7-5306-48EB-B6DC-2C8AE70E81AD}" type="slidenum">
              <a:rPr lang="en-GB"/>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r>
              <a:rPr lang="en-US" dirty="0" smtClean="0"/>
              <a:t>We see an opportunity to work with you to build a where-enabled ecosystem. For all of us to become part of something bigger.</a:t>
            </a:r>
          </a:p>
          <a:p>
            <a:pPr marL="171450" indent="-171450">
              <a:buFont typeface="Arial"/>
              <a:buChar char="•"/>
            </a:pPr>
            <a:r>
              <a:rPr lang="en-US" dirty="0" smtClean="0"/>
              <a:t>To be part of an ecosystem that stretches across screens.</a:t>
            </a:r>
          </a:p>
          <a:p>
            <a:pPr marL="171450" indent="-171450">
              <a:buFont typeface="Arial"/>
              <a:buChar char="•"/>
            </a:pPr>
            <a:r>
              <a:rPr lang="en-US" dirty="0" smtClean="0"/>
              <a:t>That spans B2C</a:t>
            </a:r>
            <a:r>
              <a:rPr lang="en-US" baseline="0" dirty="0" smtClean="0"/>
              <a:t>, </a:t>
            </a:r>
            <a:r>
              <a:rPr lang="en-US" dirty="0" smtClean="0"/>
              <a:t>B2B and B2D. </a:t>
            </a:r>
          </a:p>
          <a:p>
            <a:pPr marL="171450" indent="-171450">
              <a:buFont typeface="Arial"/>
              <a:buChar char="•"/>
            </a:pPr>
            <a:r>
              <a:rPr lang="en-US" dirty="0" smtClean="0"/>
              <a:t>That answers consumer’s where-related questions and empowers them to explore and enjoy the increasingly merged physical and digital world around them. </a:t>
            </a:r>
          </a:p>
          <a:p>
            <a:r>
              <a:rPr lang="en-US" dirty="0" smtClean="0"/>
              <a:t> </a:t>
            </a:r>
          </a:p>
          <a:p>
            <a:r>
              <a:rPr lang="en-US" dirty="0" smtClean="0"/>
              <a:t>If you’re interested in discussing further how we can work together, please swing by the Nokia booth – it’s number 208. </a:t>
            </a:r>
            <a:endParaRPr lang="en-US" dirty="0"/>
          </a:p>
        </p:txBody>
      </p:sp>
      <p:sp>
        <p:nvSpPr>
          <p:cNvPr id="86020" name="Slide Number Placeholder 3"/>
          <p:cNvSpPr>
            <a:spLocks noGrp="1"/>
          </p:cNvSpPr>
          <p:nvPr>
            <p:ph type="sldNum" sz="quarter" idx="5"/>
          </p:nvPr>
        </p:nvSpPr>
        <p:spPr bwMode="auto">
          <a:noFill/>
          <a:ln>
            <a:miter lim="800000"/>
            <a:headEnd/>
            <a:tailEnd/>
          </a:ln>
        </p:spPr>
        <p:txBody>
          <a:bodyPr/>
          <a:lstStyle/>
          <a:p>
            <a:fld id="{3077E444-5C10-44D9-963B-0CCEE7D579A8}" type="slidenum">
              <a:rPr lang="en-GB"/>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r>
              <a:rPr lang="en-US" dirty="0" smtClean="0"/>
              <a:t>… thank</a:t>
            </a:r>
            <a:r>
              <a:rPr lang="en-US" baseline="0" dirty="0" smtClean="0"/>
              <a:t> you for listening</a:t>
            </a:r>
            <a:endParaRPr lang="en-US" dirty="0"/>
          </a:p>
        </p:txBody>
      </p:sp>
      <p:sp>
        <p:nvSpPr>
          <p:cNvPr id="86020" name="Slide Number Placeholder 3"/>
          <p:cNvSpPr>
            <a:spLocks noGrp="1"/>
          </p:cNvSpPr>
          <p:nvPr>
            <p:ph type="sldNum" sz="quarter" idx="5"/>
          </p:nvPr>
        </p:nvSpPr>
        <p:spPr bwMode="auto">
          <a:noFill/>
          <a:ln>
            <a:miter lim="800000"/>
            <a:headEnd/>
            <a:tailEnd/>
          </a:ln>
        </p:spPr>
        <p:txBody>
          <a:bodyPr/>
          <a:lstStyle/>
          <a:p>
            <a:fld id="{3077E444-5C10-44D9-963B-0CCEE7D579A8}" type="slidenum">
              <a:rPr lang="en-GB"/>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everyone. I'm Gary. I'm a geo-technologist by profession and a geographer at heart.</a:t>
            </a:r>
            <a:r>
              <a:rPr lang="en-US" baseline="0" dirty="0" smtClean="0"/>
              <a:t> </a:t>
            </a:r>
            <a:r>
              <a:rPr lang="en-US" dirty="0" smtClean="0"/>
              <a:t>I’m the Director</a:t>
            </a:r>
            <a:r>
              <a:rPr lang="en-US" baseline="0" dirty="0" smtClean="0"/>
              <a:t> of Places for Nokia’s Location and Commerce group.</a:t>
            </a:r>
            <a:endParaRPr lang="en-US" dirty="0" smtClean="0"/>
          </a:p>
        </p:txBody>
      </p:sp>
      <p:sp>
        <p:nvSpPr>
          <p:cNvPr id="4" name="Slide Number Placeholder 3"/>
          <p:cNvSpPr>
            <a:spLocks noGrp="1"/>
          </p:cNvSpPr>
          <p:nvPr>
            <p:ph type="sldNum" sz="quarter" idx="10"/>
          </p:nvPr>
        </p:nvSpPr>
        <p:spPr/>
        <p:txBody>
          <a:bodyPr/>
          <a:lstStyle/>
          <a:p>
            <a:fld id="{BD384AA1-161C-47F5-99EB-4CEEC9C8BC05}" type="slidenum">
              <a:rPr lang="en-GB" smtClean="0"/>
              <a:pPr/>
              <a:t>2</a:t>
            </a:fld>
            <a:endParaRPr lang="en-GB"/>
          </a:p>
        </p:txBody>
      </p:sp>
    </p:spTree>
    <p:extLst>
      <p:ext uri="{BB962C8B-B14F-4D97-AF65-F5344CB8AC3E}">
        <p14:creationId xmlns:p14="http://schemas.microsoft.com/office/powerpoint/2010/main" val="2656750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dirty="0" smtClean="0"/>
              <a:t>But first some recent history. If you were here at last year’s Where, you would have heard Michael </a:t>
            </a:r>
            <a:r>
              <a:rPr lang="en-US" dirty="0" err="1" smtClean="0"/>
              <a:t>Halbherr</a:t>
            </a:r>
            <a:r>
              <a:rPr lang="en-US" dirty="0" smtClean="0"/>
              <a:t>, the head of Nokia’s Location &amp; Commerce, introducing you to a concept … a truly global location platform, one that is built on the world’s most accurate mapping and navigation assets. If you were at Nokia World in London in October, you would have heard me talk about the launch of what we now call</a:t>
            </a:r>
            <a:r>
              <a:rPr lang="en-US" baseline="0" dirty="0" smtClean="0"/>
              <a:t> </a:t>
            </a:r>
            <a:r>
              <a:rPr lang="en-US" dirty="0" smtClean="0"/>
              <a:t>the Where Platform.</a:t>
            </a:r>
            <a:br>
              <a:rPr lang="en-US" dirty="0" smtClean="0"/>
            </a:br>
            <a:r>
              <a:rPr lang="en-US" dirty="0" smtClean="0"/>
              <a:t/>
            </a:r>
            <a:br>
              <a:rPr lang="en-US" dirty="0" smtClean="0"/>
            </a:br>
            <a:r>
              <a:rPr lang="en-US" dirty="0" smtClean="0"/>
              <a:t>Fast forward to today and I want to update you on how Nokia is continuing to deliver on the promise that</a:t>
            </a:r>
            <a:r>
              <a:rPr lang="en-US" baseline="0" dirty="0" smtClean="0"/>
              <a:t> Michael and I talked about in San Jose and in London … </a:t>
            </a:r>
            <a:r>
              <a:rPr lang="en-US" dirty="0" smtClean="0"/>
              <a:t>to grow the “Where” ecosystem, to provide a horizontal yet device agnostic</a:t>
            </a:r>
            <a:r>
              <a:rPr lang="en-US" baseline="0" dirty="0" smtClean="0"/>
              <a:t> set of API offering and</a:t>
            </a:r>
            <a:r>
              <a:rPr lang="en-US" dirty="0" smtClean="0"/>
              <a:t> a growing list of companies and apps that are using these APIs. </a:t>
            </a:r>
            <a:br>
              <a:rPr lang="en-US" dirty="0" smtClean="0"/>
            </a:br>
            <a:endParaRPr lang="en-US" dirty="0" smtClean="0"/>
          </a:p>
          <a:p>
            <a:r>
              <a:rPr lang="en-US" dirty="0" smtClean="0"/>
              <a:t> At Nokia Location &amp; Commerce, our aim is to be </a:t>
            </a:r>
            <a:r>
              <a:rPr lang="en-US" i="1" dirty="0" smtClean="0"/>
              <a:t>the</a:t>
            </a:r>
            <a:r>
              <a:rPr lang="en-US" dirty="0" smtClean="0"/>
              <a:t> Where company. Why?</a:t>
            </a:r>
          </a:p>
          <a:p>
            <a:endParaRPr lang="en-US" dirty="0" smtClean="0"/>
          </a:p>
          <a:p>
            <a:r>
              <a:rPr lang="en-US" dirty="0" smtClean="0"/>
              <a:t>Today, the internet is well organized around the concepts of “What” and “Who” with search engines and social networks providing the answers to these questions. We are striving to provide answers to questions of “Where.”</a:t>
            </a:r>
          </a:p>
          <a:p>
            <a:r>
              <a:rPr lang="en-US" dirty="0" smtClean="0"/>
              <a:t> Location is massively important to today’s internet, whether it’s on mobile devices, on tablets, on laptops or the other myriad ways in which we access the internet. Over 40% of mobile searches have location within them or are looking for local information.</a:t>
            </a:r>
            <a:r>
              <a:rPr lang="en-US" baseline="0" dirty="0" smtClean="0"/>
              <a:t> </a:t>
            </a:r>
            <a:r>
              <a:rPr lang="en-US" dirty="0" smtClean="0"/>
              <a:t>There’s a hunger for location-relevant information and this proves to us that the concept of “local” has never been more essential to today’s users, customers and consumers.  </a:t>
            </a:r>
          </a:p>
          <a:p>
            <a:pPr>
              <a:spcBef>
                <a:spcPct val="0"/>
              </a:spcBef>
            </a:pPr>
            <a:endParaRPr lang="en-US" dirty="0" smtClean="0"/>
          </a:p>
          <a:p>
            <a:endParaRPr lang="en-US" dirty="0" smtClean="0"/>
          </a:p>
          <a:p>
            <a:pPr>
              <a:spcBef>
                <a:spcPct val="0"/>
              </a:spcBef>
            </a:pPr>
            <a:endParaRPr lang="en-US" dirty="0" smtClean="0"/>
          </a:p>
        </p:txBody>
      </p:sp>
      <p:sp>
        <p:nvSpPr>
          <p:cNvPr id="57348" name="Slide Number Placeholder 3"/>
          <p:cNvSpPr>
            <a:spLocks noGrp="1"/>
          </p:cNvSpPr>
          <p:nvPr>
            <p:ph type="sldNum" sz="quarter" idx="5"/>
          </p:nvPr>
        </p:nvSpPr>
        <p:spPr bwMode="auto">
          <a:noFill/>
          <a:ln>
            <a:miter lim="800000"/>
            <a:headEnd/>
            <a:tailEnd/>
          </a:ln>
        </p:spPr>
        <p:txBody>
          <a:bodyPr/>
          <a:lstStyle/>
          <a:p>
            <a:fld id="{41D53063-6624-4145-8A47-CAD347BB88B3}" type="slidenum">
              <a:rPr lang="en-GB">
                <a:solidFill>
                  <a:srgbClr val="000000"/>
                </a:solidFill>
              </a:rPr>
              <a:pPr/>
              <a:t>3</a:t>
            </a:fld>
            <a:endParaRPr lang="en-GB">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a:lstStyle/>
          <a:p>
            <a:r>
              <a:rPr lang="en-US" dirty="0" smtClean="0"/>
              <a:t>The</a:t>
            </a:r>
            <a:r>
              <a:rPr lang="en-US" baseline="0" dirty="0" smtClean="0"/>
              <a:t> days of someone owning a single internet connected device are almost over. </a:t>
            </a:r>
            <a:r>
              <a:rPr lang="en-US" dirty="0" smtClean="0"/>
              <a:t>We’re now buying, owning and using multiple mobile devices. At the same time, these devices are getting smarter – firstly, because they are increasingly connected to the cloud and secondly because they are sensor-rich.</a:t>
            </a:r>
            <a:br>
              <a:rPr lang="en-US" dirty="0" smtClean="0"/>
            </a:br>
            <a:r>
              <a:rPr lang="en-US" dirty="0" smtClean="0"/>
              <a:t>(click)</a:t>
            </a:r>
            <a:br>
              <a:rPr lang="en-US" dirty="0" smtClean="0"/>
            </a:br>
            <a:r>
              <a:rPr lang="en-US" dirty="0" smtClean="0"/>
              <a:t>From NFC for payment in stores and on transport, to more advanced sensors that interpret if you’re running versus taking a bus, all the way to sensors that connect with devices like wrist band heart rate monitors – these sensor-rich devices provide us with critical data that helps us better understand location related behavior which in turn helps us to identify patterns and trends.</a:t>
            </a:r>
          </a:p>
          <a:p>
            <a:r>
              <a:rPr lang="en-US" dirty="0" smtClean="0"/>
              <a:t>(click)</a:t>
            </a:r>
          </a:p>
          <a:p>
            <a:r>
              <a:rPr lang="en-US" dirty="0" smtClean="0"/>
              <a:t>To build the Where Platform,</a:t>
            </a:r>
            <a:r>
              <a:rPr lang="en-US" baseline="0" dirty="0" smtClean="0"/>
              <a:t> we believe you need four essential components … data, a platform that uses this data, APIs that expose the platform and apps and experiences that showcase the power of the platform and its data.</a:t>
            </a:r>
            <a:endParaRPr lang="en-US" dirty="0" smtClean="0"/>
          </a:p>
        </p:txBody>
      </p:sp>
      <p:sp>
        <p:nvSpPr>
          <p:cNvPr id="59396" name="Slide Number Placeholder 3"/>
          <p:cNvSpPr>
            <a:spLocks noGrp="1"/>
          </p:cNvSpPr>
          <p:nvPr>
            <p:ph type="sldNum" sz="quarter" idx="5"/>
          </p:nvPr>
        </p:nvSpPr>
        <p:spPr bwMode="auto">
          <a:noFill/>
          <a:ln>
            <a:miter lim="800000"/>
            <a:headEnd/>
            <a:tailEnd/>
          </a:ln>
        </p:spPr>
        <p:txBody>
          <a:bodyPr/>
          <a:lstStyle/>
          <a:p>
            <a:fld id="{03C8FAD1-D4DE-4B9F-A4EC-0506E52B2411}" type="slidenum">
              <a:rPr lang="en-GB"/>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a:lstStyle/>
          <a:p>
            <a:r>
              <a:rPr lang="en-US" dirty="0" smtClean="0"/>
              <a:t>So first, there’s data; we</a:t>
            </a:r>
            <a:r>
              <a:rPr lang="en-US" baseline="0" dirty="0" smtClean="0"/>
              <a:t> have a lot of data, from best-in-class, navigation quality, mapping assets through to global, yet local, location based data.</a:t>
            </a:r>
            <a:endParaRPr lang="en-US" dirty="0" smtClean="0"/>
          </a:p>
          <a:p>
            <a:pPr>
              <a:spcBef>
                <a:spcPct val="0"/>
              </a:spcBef>
            </a:pPr>
            <a:r>
              <a:rPr lang="en-US" dirty="0" smtClean="0"/>
              <a:t> </a:t>
            </a:r>
          </a:p>
          <a:p>
            <a:pPr>
              <a:spcBef>
                <a:spcPct val="0"/>
              </a:spcBef>
            </a:pPr>
            <a:r>
              <a:rPr lang="en-US" dirty="0" smtClean="0"/>
              <a:t> </a:t>
            </a:r>
          </a:p>
        </p:txBody>
      </p:sp>
      <p:sp>
        <p:nvSpPr>
          <p:cNvPr id="63492" name="Slide Number Placeholder 3"/>
          <p:cNvSpPr>
            <a:spLocks noGrp="1"/>
          </p:cNvSpPr>
          <p:nvPr>
            <p:ph type="sldNum" sz="quarter" idx="5"/>
          </p:nvPr>
        </p:nvSpPr>
        <p:spPr bwMode="auto">
          <a:noFill/>
          <a:ln>
            <a:miter lim="800000"/>
            <a:headEnd/>
            <a:tailEnd/>
          </a:ln>
        </p:spPr>
        <p:txBody>
          <a:bodyPr/>
          <a:lstStyle/>
          <a:p>
            <a:fld id="{F04B8D95-6724-42D4-8813-4659AE40A9DF}" type="slidenum">
              <a:rPr lang="en-GB"/>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r>
              <a:rPr lang="en-US" dirty="0" smtClean="0"/>
              <a:t>The Where Platform is built on top of this</a:t>
            </a:r>
            <a:r>
              <a:rPr lang="en-US" baseline="0" dirty="0" smtClean="0"/>
              <a:t> data and what</a:t>
            </a:r>
            <a:r>
              <a:rPr lang="fr-FR" baseline="0" dirty="0" smtClean="0"/>
              <a:t>’</a:t>
            </a:r>
            <a:r>
              <a:rPr lang="en-US" baseline="0" dirty="0" smtClean="0"/>
              <a:t>s more, it learns from the data. We call this a learning engine and it’s because there’s really two sorts of data out there … </a:t>
            </a:r>
            <a:r>
              <a:rPr lang="en-US" dirty="0" smtClean="0"/>
              <a:t>reference data and activity data. </a:t>
            </a:r>
          </a:p>
          <a:p>
            <a:r>
              <a:rPr lang="en-US" dirty="0" smtClean="0"/>
              <a:t>Let’s start with a Place. Where and</a:t>
            </a:r>
            <a:r>
              <a:rPr lang="en-US" baseline="0" dirty="0" smtClean="0"/>
              <a:t> what is this Place? This is r</a:t>
            </a:r>
            <a:r>
              <a:rPr lang="en-US" dirty="0" smtClean="0"/>
              <a:t>eference data,</a:t>
            </a:r>
            <a:r>
              <a:rPr lang="en-US" baseline="0" dirty="0" smtClean="0"/>
              <a:t> </a:t>
            </a:r>
            <a:r>
              <a:rPr lang="en-US" dirty="0" smtClean="0"/>
              <a:t>the index of world around us and it enables the routine location functions we take for granted, such as search, routing and navigation.</a:t>
            </a:r>
          </a:p>
          <a:p>
            <a:r>
              <a:rPr lang="en-US" dirty="0" smtClean="0"/>
              <a:t>(click) </a:t>
            </a:r>
          </a:p>
          <a:p>
            <a:r>
              <a:rPr lang="en-US" dirty="0" smtClean="0"/>
              <a:t>Then there’s activity data that utilizes the types of sensors I just spoke about (click) to understand how people interact with their devices, their apps and the real world around them.</a:t>
            </a:r>
          </a:p>
          <a:p>
            <a:r>
              <a:rPr lang="en-US" dirty="0" smtClean="0"/>
              <a:t>(click)</a:t>
            </a:r>
          </a:p>
          <a:p>
            <a:r>
              <a:rPr lang="en-US" dirty="0" smtClean="0"/>
              <a:t>Or</a:t>
            </a:r>
            <a:r>
              <a:rPr lang="en-US" baseline="0" dirty="0" smtClean="0"/>
              <a:t> to put it another way, we know about a Place and we can know what actually happens, in the real world, at this Place. Put</a:t>
            </a:r>
            <a:r>
              <a:rPr lang="en-US" dirty="0" smtClean="0"/>
              <a:t> these two types of data together and it becomes what we call smart</a:t>
            </a:r>
            <a:r>
              <a:rPr lang="en-US" baseline="0" dirty="0" smtClean="0"/>
              <a:t> data and it’s this that </a:t>
            </a:r>
            <a:r>
              <a:rPr lang="en-US" dirty="0" smtClean="0"/>
              <a:t>powers the Where Platform and enable us to create a digital, predictive model from all the Places and objects in the physical world, including our user’s needs and activities.  </a:t>
            </a:r>
          </a:p>
        </p:txBody>
      </p:sp>
      <p:sp>
        <p:nvSpPr>
          <p:cNvPr id="61444" name="Slide Number Placeholder 3"/>
          <p:cNvSpPr>
            <a:spLocks noGrp="1"/>
          </p:cNvSpPr>
          <p:nvPr>
            <p:ph type="sldNum" sz="quarter" idx="5"/>
          </p:nvPr>
        </p:nvSpPr>
        <p:spPr bwMode="auto">
          <a:noFill/>
          <a:ln>
            <a:miter lim="800000"/>
            <a:headEnd/>
            <a:tailEnd/>
          </a:ln>
        </p:spPr>
        <p:txBody>
          <a:bodyPr/>
          <a:lstStyle/>
          <a:p>
            <a:fld id="{5C625F7B-033C-4FB5-BC9E-4C84DF87F141}" type="slidenum">
              <a:rPr lang="en-GB">
                <a:solidFill>
                  <a:srgbClr val="000000"/>
                </a:solidFill>
              </a:rPr>
              <a:pPr/>
              <a:t>6</a:t>
            </a:fld>
            <a:endParaRPr lang="en-GB">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a:lstStyle/>
          <a:p>
            <a:r>
              <a:rPr lang="en-US" dirty="0" smtClean="0"/>
              <a:t>The reference and activity data I mentioned earlier,</a:t>
            </a:r>
            <a:r>
              <a:rPr lang="en-US" baseline="0" dirty="0" smtClean="0"/>
              <a:t> combined as smart data, powers</a:t>
            </a:r>
            <a:r>
              <a:rPr lang="en-US" dirty="0" smtClean="0"/>
              <a:t> the Where Platform. The platform in turn powers the showcase for this, our apps, which I’ll cover in a few slides time. But apps aren’t enough in today’s world, you need robust APIs as well.</a:t>
            </a:r>
          </a:p>
          <a:p>
            <a:r>
              <a:rPr lang="en-US" dirty="0" smtClean="0"/>
              <a:t> </a:t>
            </a:r>
          </a:p>
          <a:p>
            <a:r>
              <a:rPr lang="en-US" dirty="0" smtClean="0"/>
              <a:t>There is a unique opportunity to work with you and with developers to build the where-enabled ecosystem; across verticals and across the screens we use on a daily basis, to power the experiences you’re building for your users. </a:t>
            </a:r>
          </a:p>
          <a:p>
            <a:r>
              <a:rPr lang="en-US" dirty="0" smtClean="0"/>
              <a:t> </a:t>
            </a:r>
          </a:p>
          <a:p>
            <a:r>
              <a:rPr lang="en-US" dirty="0" smtClean="0"/>
              <a:t>So let’s dig a bit deeper into the APIs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65540" name="Slide Number Placeholder 3"/>
          <p:cNvSpPr>
            <a:spLocks noGrp="1"/>
          </p:cNvSpPr>
          <p:nvPr>
            <p:ph type="sldNum" sz="quarter" idx="5"/>
          </p:nvPr>
        </p:nvSpPr>
        <p:spPr bwMode="auto">
          <a:noFill/>
          <a:ln>
            <a:miter lim="800000"/>
            <a:headEnd/>
            <a:tailEnd/>
          </a:ln>
        </p:spPr>
        <p:txBody>
          <a:bodyPr/>
          <a:lstStyle/>
          <a:p>
            <a:fld id="{DB0FC0E1-D5CA-41E7-8CAF-A83B13E07D87}" type="slidenum">
              <a:rPr lang="en-GB"/>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a:lstStyle/>
          <a:p>
            <a:r>
              <a:rPr lang="en-US" dirty="0" smtClean="0"/>
              <a:t>We already have a set</a:t>
            </a:r>
            <a:r>
              <a:rPr lang="en-US" baseline="0" dirty="0" smtClean="0"/>
              <a:t> of modular, configurable, highly </a:t>
            </a:r>
            <a:r>
              <a:rPr lang="en-US" baseline="0" dirty="0" err="1" smtClean="0"/>
              <a:t>performant</a:t>
            </a:r>
            <a:r>
              <a:rPr lang="en-US" baseline="0" dirty="0" smtClean="0"/>
              <a:t> APIs that are easy to use and to integrate, with an active developer community who </a:t>
            </a:r>
            <a:r>
              <a:rPr lang="en-US" dirty="0" smtClean="0"/>
              <a:t>appreciate our simple and fair terms of use. </a:t>
            </a:r>
            <a:r>
              <a:rPr lang="en-US" baseline="0" dirty="0" smtClean="0"/>
              <a:t> For the web, we have JavaScript APIs for Maps and for Places as well as a new Places web service API, more of which in a few moments. (click) We’re going to be unifying the JavaScript APIs for Maps and for Places into single API under the Nokia Maps for JavaScript API banner. (click) There’s also our Map Image web service API and our upcoming Maps API for HTML5, which I’ll talk more about in a few slide’s time.</a:t>
            </a:r>
          </a:p>
          <a:p>
            <a:r>
              <a:rPr lang="en-US" dirty="0" smtClean="0"/>
              <a:t>(click)</a:t>
            </a:r>
          </a:p>
          <a:p>
            <a:r>
              <a:rPr lang="en-US" dirty="0" smtClean="0"/>
              <a:t>And for</a:t>
            </a:r>
            <a:r>
              <a:rPr lang="en-US" baseline="0" dirty="0" smtClean="0"/>
              <a:t> native mobile use, there’s out Maps API for </a:t>
            </a:r>
            <a:r>
              <a:rPr lang="en-US" baseline="0" dirty="0" err="1" smtClean="0"/>
              <a:t>Qt</a:t>
            </a:r>
            <a:r>
              <a:rPr lang="en-US" baseline="0" dirty="0" smtClean="0"/>
              <a:t> and our Places API for </a:t>
            </a:r>
            <a:r>
              <a:rPr lang="en-US" baseline="0" dirty="0" err="1" smtClean="0"/>
              <a:t>JavaME</a:t>
            </a:r>
            <a:r>
              <a:rPr lang="en-US" baseline="0" dirty="0" smtClean="0"/>
              <a:t> and coming later this year our Maps API for Windows Phone.</a:t>
            </a: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a:lstStyle/>
          <a:p>
            <a:fld id="{A5D913C2-48F4-4B6A-B941-B1D9285FD745}" type="slidenum">
              <a:rPr lang="en-GB"/>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pPr>
              <a:spcBef>
                <a:spcPct val="0"/>
              </a:spcBef>
            </a:pPr>
            <a:r>
              <a:rPr lang="en-US" dirty="0" smtClean="0"/>
              <a:t>APIs are of course utterly critical to the Where platform</a:t>
            </a:r>
            <a:r>
              <a:rPr lang="en-US" baseline="0" dirty="0" smtClean="0"/>
              <a:t> and the Where ecosystem </a:t>
            </a:r>
            <a:r>
              <a:rPr lang="en-US" dirty="0" smtClean="0"/>
              <a:t>but we also to ensure that we cover all the screens that act as touch-point between the digital</a:t>
            </a:r>
            <a:r>
              <a:rPr lang="en-US" baseline="0" dirty="0" smtClean="0"/>
              <a:t> and real words for people</a:t>
            </a:r>
            <a:r>
              <a:rPr lang="en-US" dirty="0" smtClean="0"/>
              <a:t> throughout their day.</a:t>
            </a:r>
            <a:r>
              <a:rPr lang="en-US" baseline="0" dirty="0" smtClean="0"/>
              <a:t> </a:t>
            </a:r>
            <a:r>
              <a:rPr lang="en-US" dirty="0" smtClean="0"/>
              <a:t>As I move from my computer at work, to my laptop, to my in-car </a:t>
            </a:r>
            <a:r>
              <a:rPr lang="en-US" dirty="0" err="1" smtClean="0"/>
              <a:t>nav</a:t>
            </a:r>
            <a:r>
              <a:rPr lang="en-US" dirty="0" smtClean="0"/>
              <a:t> system, to my tablet, our goal is to have an offering for virtually any of these screens. </a:t>
            </a:r>
          </a:p>
          <a:p>
            <a:pPr>
              <a:spcBef>
                <a:spcPct val="0"/>
              </a:spcBef>
            </a:pPr>
            <a:endParaRPr lang="en-US" dirty="0" smtClean="0"/>
          </a:p>
          <a:p>
            <a:r>
              <a:rPr lang="en-US" dirty="0" smtClean="0"/>
              <a:t>In addition to the Places API, I also touched on APIs for Qt, for Windows Phone and for JavaME for Nokia devices. For non-Nokia handsets and platforms, you can already see the power of the NLP on maps.nokia.com on the web and coming soon will be native HTML5 support. (click)</a:t>
            </a:r>
          </a:p>
          <a:p>
            <a:r>
              <a:rPr lang="en-US" dirty="0" smtClean="0"/>
              <a:t> </a:t>
            </a:r>
          </a:p>
          <a:p>
            <a:r>
              <a:rPr lang="en-US" dirty="0" smtClean="0"/>
              <a:t>You may already know of the Nokia Maps app for Windows Phone, but Nokia Maps is already available via the Amazon Android Store and includes routing for drive, walk and public transport. </a:t>
            </a:r>
          </a:p>
          <a:p>
            <a:r>
              <a:rPr lang="en-GB" dirty="0" smtClean="0"/>
              <a:t>We’re also announcing a closed beta of our Nokia Maps HTML5 API, which is the first of many huge milestones we hope to achieve to expand our APIs and presence across screens as quickly as possible. </a:t>
            </a:r>
            <a:endParaRPr lang="en-US" dirty="0" smtClean="0"/>
          </a:p>
        </p:txBody>
      </p:sp>
      <p:sp>
        <p:nvSpPr>
          <p:cNvPr id="73732" name="Slide Number Placeholder 3"/>
          <p:cNvSpPr>
            <a:spLocks noGrp="1"/>
          </p:cNvSpPr>
          <p:nvPr>
            <p:ph type="sldNum" sz="quarter" idx="5"/>
          </p:nvPr>
        </p:nvSpPr>
        <p:spPr bwMode="auto">
          <a:noFill/>
          <a:ln>
            <a:miter lim="800000"/>
            <a:headEnd/>
            <a:tailEnd/>
          </a:ln>
        </p:spPr>
        <p:txBody>
          <a:bodyPr/>
          <a:lstStyle/>
          <a:p>
            <a:fld id="{5C2207CC-A563-44EC-85FD-CAECC6AB61CE}" type="slidenum">
              <a:rPr lang="en-GB"/>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bg>
      <p:bgPr>
        <a:solidFill>
          <a:schemeClr val="bg1"/>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3"/>
          </p:nvPr>
        </p:nvSpPr>
        <p:spPr>
          <a:xfrm>
            <a:off x="344972" y="1923808"/>
            <a:ext cx="4200525" cy="276999"/>
          </a:xfrm>
        </p:spPr>
        <p:txBody>
          <a:bodyPr>
            <a:normAutofit/>
          </a:bodyPr>
          <a:lstStyle>
            <a:lvl1pPr marL="0" indent="0">
              <a:lnSpc>
                <a:spcPct val="100000"/>
              </a:lnSpc>
              <a:spcBef>
                <a:spcPts val="0"/>
              </a:spcBef>
              <a:buNone/>
              <a:defRPr sz="2400">
                <a:solidFill>
                  <a:srgbClr val="646464"/>
                </a:solidFill>
                <a:latin typeface="+mn-lt"/>
              </a:defRPr>
            </a:lvl1pPr>
          </a:lstStyle>
          <a:p>
            <a:pPr lvl="0"/>
            <a:r>
              <a:rPr lang="en-US" smtClean="0"/>
              <a:t>Click to edit Master text styles</a:t>
            </a:r>
          </a:p>
        </p:txBody>
      </p:sp>
      <p:sp>
        <p:nvSpPr>
          <p:cNvPr id="9" name="Title Placeholder 1"/>
          <p:cNvSpPr>
            <a:spLocks noGrp="1"/>
          </p:cNvSpPr>
          <p:nvPr>
            <p:ph type="title"/>
          </p:nvPr>
        </p:nvSpPr>
        <p:spPr>
          <a:xfrm>
            <a:off x="344971" y="215918"/>
            <a:ext cx="8388000" cy="738664"/>
          </a:xfrm>
          <a:prstGeom prst="rect">
            <a:avLst/>
          </a:prstGeom>
        </p:spPr>
        <p:txBody>
          <a:bodyPr rtlCol="0"/>
          <a:lstStyle>
            <a:lvl1pPr>
              <a:defRPr sz="4800" baseline="0">
                <a:latin typeface="+mn-lt"/>
              </a:defRPr>
            </a:lvl1pPr>
          </a:lstStyle>
          <a:p>
            <a:r>
              <a:rPr lang="en-US" smtClean="0"/>
              <a:t>Click to edit Master title style</a:t>
            </a:r>
            <a:endParaRPr lang="en-GB" dirty="0"/>
          </a:p>
        </p:txBody>
      </p:sp>
      <p:sp>
        <p:nvSpPr>
          <p:cNvPr id="10" name="Slide Number Placeholder 5"/>
          <p:cNvSpPr>
            <a:spLocks noGrp="1"/>
          </p:cNvSpPr>
          <p:nvPr>
            <p:ph type="sldNum" sz="quarter" idx="14"/>
          </p:nvPr>
        </p:nvSpPr>
        <p:spPr>
          <a:xfrm>
            <a:off x="457200" y="4821238"/>
            <a:ext cx="298450" cy="123825"/>
          </a:xfrm>
        </p:spPr>
        <p:txBody>
          <a:bodyPr/>
          <a:lstStyle>
            <a:lvl1pPr>
              <a:defRPr/>
            </a:lvl1pPr>
          </a:lstStyle>
          <a:p>
            <a:fld id="{EB8786BF-5F2C-440C-93D2-BF323E63D37F}"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_2Columns_Pic">
    <p:spTree>
      <p:nvGrpSpPr>
        <p:cNvPr id="1" name=""/>
        <p:cNvGrpSpPr/>
        <p:nvPr/>
      </p:nvGrpSpPr>
      <p:grpSpPr>
        <a:xfrm>
          <a:off x="0" y="0"/>
          <a:ext cx="0" cy="0"/>
          <a:chOff x="0" y="0"/>
          <a:chExt cx="0" cy="0"/>
        </a:xfrm>
      </p:grpSpPr>
      <p:cxnSp>
        <p:nvCxnSpPr>
          <p:cNvPr id="6" name="Straight Connector 5"/>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8"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9" name="Straight Connector 8"/>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11" name="Picture 12"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12" name="Picture Placeholder 11"/>
          <p:cNvSpPr>
            <a:spLocks noGrp="1"/>
          </p:cNvSpPr>
          <p:nvPr>
            <p:ph type="pic" sz="quarter" idx="13"/>
          </p:nvPr>
        </p:nvSpPr>
        <p:spPr>
          <a:xfrm>
            <a:off x="6215074" y="1180086"/>
            <a:ext cx="2563801" cy="1645169"/>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15" name="Picture Placeholder 14"/>
          <p:cNvSpPr>
            <a:spLocks noGrp="1"/>
          </p:cNvSpPr>
          <p:nvPr>
            <p:ph type="pic" sz="quarter" idx="14"/>
          </p:nvPr>
        </p:nvSpPr>
        <p:spPr>
          <a:xfrm>
            <a:off x="6215074" y="2917715"/>
            <a:ext cx="2563801" cy="1646214"/>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24"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30" name="Content Placeholder 2"/>
          <p:cNvSpPr>
            <a:spLocks noGrp="1"/>
          </p:cNvSpPr>
          <p:nvPr>
            <p:ph idx="1"/>
          </p:nvPr>
        </p:nvSpPr>
        <p:spPr>
          <a:xfrm>
            <a:off x="344971" y="1178709"/>
            <a:ext cx="5798665" cy="3553281"/>
          </a:xfrm>
        </p:spPr>
        <p:txBody>
          <a:bodyPr>
            <a:normAutofit/>
          </a:bodyPr>
          <a:lstStyle>
            <a:lvl1pPr marL="0" indent="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13" name="Slide Number Placeholder 3"/>
          <p:cNvSpPr>
            <a:spLocks noGrp="1"/>
          </p:cNvSpPr>
          <p:nvPr>
            <p:ph type="sldNum" sz="quarter" idx="15"/>
          </p:nvPr>
        </p:nvSpPr>
        <p:spPr/>
        <p:txBody>
          <a:bodyPr/>
          <a:lstStyle>
            <a:lvl1pPr>
              <a:defRPr/>
            </a:lvl1pPr>
          </a:lstStyle>
          <a:p>
            <a:fld id="{3A1E7670-A960-45C9-80F2-D6D83669CA0B}" type="slidenum">
              <a:rPr lang="en-GB"/>
              <a:pPr/>
              <a:t>‹#›</a:t>
            </a:fld>
            <a:endParaRPr lang="en-GB"/>
          </a:p>
        </p:txBody>
      </p:sp>
      <p:sp>
        <p:nvSpPr>
          <p:cNvPr id="14" name="Footer Placeholder 4"/>
          <p:cNvSpPr>
            <a:spLocks noGrp="1"/>
          </p:cNvSpPr>
          <p:nvPr userDrawn="1">
            <p:ph type="ftr" sz="quarter" idx="16"/>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cxnSp>
        <p:nvCxnSpPr>
          <p:cNvPr id="5" name="Straight Connector 4"/>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9" name="Straight Connector 8"/>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11" name="Picture 12"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8" name="Content Placeholder 7"/>
          <p:cNvSpPr>
            <a:spLocks noGrp="1"/>
          </p:cNvSpPr>
          <p:nvPr>
            <p:ph sz="quarter" idx="13"/>
          </p:nvPr>
        </p:nvSpPr>
        <p:spPr>
          <a:xfrm>
            <a:off x="3348039" y="1178709"/>
            <a:ext cx="5430837" cy="3553281"/>
          </a:xfrm>
        </p:spPr>
        <p:txBody>
          <a:bodyPr/>
          <a:lstStyle>
            <a:lvl1pPr>
              <a:buNone/>
              <a:defRPr>
                <a:solidFill>
                  <a:srgbClr val="646464"/>
                </a:solidFill>
                <a:latin typeface="+mn-lt"/>
              </a:defRPr>
            </a:lvl1pPr>
            <a:lvl2pPr>
              <a:defRPr>
                <a:solidFill>
                  <a:srgbClr val="646464"/>
                </a:solidFill>
                <a:latin typeface="+mn-lt"/>
              </a:defRPr>
            </a:lvl2pPr>
            <a:lvl3pPr>
              <a:defRPr>
                <a:solidFill>
                  <a:srgbClr val="646464"/>
                </a:solidFill>
                <a:latin typeface="+mn-lt"/>
              </a:defRPr>
            </a:lvl3pPr>
            <a:lvl4pPr>
              <a:defRPr>
                <a:solidFill>
                  <a:srgbClr val="646464"/>
                </a:solidFill>
                <a:latin typeface="+mn-lt"/>
              </a:defRPr>
            </a:lvl4pPr>
            <a:lvl5pPr>
              <a:defRPr>
                <a:solidFill>
                  <a:srgbClr val="646464"/>
                </a:solidFill>
                <a:latin typeface="+mn-lt"/>
              </a:defRPr>
            </a:lvl5pPr>
          </a:lstStyle>
          <a:p>
            <a:pPr lvl="0"/>
            <a:r>
              <a:rPr lang="en-US" smtClean="0"/>
              <a:t>Click to edit Master text styles</a:t>
            </a:r>
          </a:p>
        </p:txBody>
      </p:sp>
      <p:sp>
        <p:nvSpPr>
          <p:cNvPr id="22"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29" name="Content Placeholder 2"/>
          <p:cNvSpPr>
            <a:spLocks noGrp="1"/>
          </p:cNvSpPr>
          <p:nvPr>
            <p:ph idx="1"/>
          </p:nvPr>
        </p:nvSpPr>
        <p:spPr>
          <a:xfrm>
            <a:off x="344972" y="1178709"/>
            <a:ext cx="2941145" cy="3553281"/>
          </a:xfrm>
        </p:spPr>
        <p:txBody>
          <a:bodyPr>
            <a:normAutofit/>
          </a:bodyPr>
          <a:lstStyle>
            <a:lvl1pPr marL="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12" name="Slide Number Placeholder 3"/>
          <p:cNvSpPr>
            <a:spLocks noGrp="1"/>
          </p:cNvSpPr>
          <p:nvPr>
            <p:ph type="sldNum" sz="quarter" idx="14"/>
          </p:nvPr>
        </p:nvSpPr>
        <p:spPr>
          <a:xfrm>
            <a:off x="457200" y="4821238"/>
            <a:ext cx="298450" cy="123825"/>
          </a:xfrm>
        </p:spPr>
        <p:txBody>
          <a:bodyPr/>
          <a:lstStyle>
            <a:lvl1pPr>
              <a:defRPr/>
            </a:lvl1pPr>
          </a:lstStyle>
          <a:p>
            <a:fld id="{97E24138-515A-47E4-8F3B-58ABEFA75277}" type="slidenum">
              <a:rPr lang="en-GB"/>
              <a:pPr/>
              <a:t>‹#›</a:t>
            </a:fld>
            <a:endParaRPr lang="en-GB"/>
          </a:p>
        </p:txBody>
      </p:sp>
      <p:sp>
        <p:nvSpPr>
          <p:cNvPr id="13" name="Footer Placeholder 4"/>
          <p:cNvSpPr>
            <a:spLocks noGrp="1"/>
          </p:cNvSpPr>
          <p:nvPr userDrawn="1">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6"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7" name="Straight Connector 6"/>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7455694" y="205979"/>
            <a:ext cx="1231106" cy="4388644"/>
          </a:xfrm>
        </p:spPr>
        <p:txBody>
          <a:bodyPr vert="eaVert"/>
          <a:lstStyle>
            <a:lvl1pPr>
              <a:defRPr>
                <a:latin typeface="+mn-l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95537" y="205979"/>
            <a:ext cx="6230749" cy="4388644"/>
          </a:xfrm>
        </p:spPr>
        <p:txBody>
          <a:bodyPr vert="eaVert">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3"/>
          <p:cNvSpPr>
            <a:spLocks noGrp="1"/>
          </p:cNvSpPr>
          <p:nvPr>
            <p:ph type="sldNum" sz="quarter" idx="10"/>
          </p:nvPr>
        </p:nvSpPr>
        <p:spPr>
          <a:xfrm>
            <a:off x="457200" y="4821238"/>
            <a:ext cx="298450" cy="123825"/>
          </a:xfrm>
        </p:spPr>
        <p:txBody>
          <a:bodyPr/>
          <a:lstStyle>
            <a:lvl1pPr>
              <a:defRPr/>
            </a:lvl1pPr>
          </a:lstStyle>
          <a:p>
            <a:fld id="{28433214-33F3-4B2D-B044-59E29044E4AF}" type="slidenum">
              <a:rPr lang="en-GB"/>
              <a:pPr/>
              <a:t>‹#›</a:t>
            </a:fld>
            <a:endParaRPr lang="en-GB"/>
          </a:p>
        </p:txBody>
      </p:sp>
      <p:sp>
        <p:nvSpPr>
          <p:cNvPr id="10"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4"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7" name="Slide Number Placeholder 3"/>
          <p:cNvSpPr>
            <a:spLocks noGrp="1"/>
          </p:cNvSpPr>
          <p:nvPr>
            <p:ph type="sldNum" sz="quarter" idx="10"/>
          </p:nvPr>
        </p:nvSpPr>
        <p:spPr/>
        <p:txBody>
          <a:bodyPr/>
          <a:lstStyle>
            <a:lvl1pPr>
              <a:defRPr/>
            </a:lvl1pPr>
          </a:lstStyle>
          <a:p>
            <a:fld id="{CDD4620E-B137-4C20-9666-6D3A119A99FE}" type="slidenum">
              <a:rPr lang="en-GB"/>
              <a:pPr/>
              <a:t>‹#›</a:t>
            </a:fld>
            <a:endParaRPr lang="en-GB"/>
          </a:p>
        </p:txBody>
      </p:sp>
      <p:sp>
        <p:nvSpPr>
          <p:cNvPr id="8"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23" descr="Nokia_brandmark_logo_blue_vector_RGB.emf"/>
          <p:cNvPicPr>
            <a:picLocks noChangeAspect="1"/>
          </p:cNvPicPr>
          <p:nvPr userDrawn="1"/>
        </p:nvPicPr>
        <p:blipFill>
          <a:blip r:embed="rId2" cstate="print"/>
          <a:srcRect/>
          <a:stretch>
            <a:fillRect/>
          </a:stretch>
        </p:blipFill>
        <p:spPr bwMode="auto">
          <a:xfrm>
            <a:off x="8167688" y="4838700"/>
            <a:ext cx="619125" cy="74613"/>
          </a:xfrm>
          <a:prstGeom prst="rect">
            <a:avLst/>
          </a:prstGeom>
          <a:noFill/>
          <a:ln w="9525">
            <a:noFill/>
            <a:miter lim="800000"/>
            <a:headEnd/>
            <a:tailEnd/>
          </a:ln>
        </p:spPr>
      </p:pic>
      <p:sp>
        <p:nvSpPr>
          <p:cNvPr id="8" name="Text Placeholder 7"/>
          <p:cNvSpPr>
            <a:spLocks noGrp="1"/>
          </p:cNvSpPr>
          <p:nvPr>
            <p:ph type="body" sz="quarter" idx="13"/>
          </p:nvPr>
        </p:nvSpPr>
        <p:spPr>
          <a:xfrm>
            <a:off x="344972" y="1923808"/>
            <a:ext cx="4200525" cy="369332"/>
          </a:xfrm>
        </p:spPr>
        <p:txBody>
          <a:bodyPr>
            <a:spAutoFit/>
          </a:bodyPr>
          <a:lstStyle>
            <a:lvl1pPr marL="0" indent="0">
              <a:lnSpc>
                <a:spcPct val="100000"/>
              </a:lnSpc>
              <a:spcBef>
                <a:spcPts val="0"/>
              </a:spcBef>
              <a:buNone/>
              <a:defRPr sz="2400">
                <a:solidFill>
                  <a:schemeClr val="bg1"/>
                </a:solidFill>
                <a:latin typeface="+mn-lt"/>
              </a:defRPr>
            </a:lvl1pPr>
          </a:lstStyle>
          <a:p>
            <a:pPr lvl="0"/>
            <a:r>
              <a:rPr lang="en-US" smtClean="0"/>
              <a:t>Click to edit Master text styles</a:t>
            </a:r>
          </a:p>
        </p:txBody>
      </p:sp>
      <p:sp>
        <p:nvSpPr>
          <p:cNvPr id="10" name="Title Placeholder 1"/>
          <p:cNvSpPr>
            <a:spLocks noGrp="1"/>
          </p:cNvSpPr>
          <p:nvPr>
            <p:ph type="title"/>
          </p:nvPr>
        </p:nvSpPr>
        <p:spPr>
          <a:xfrm>
            <a:off x="344971" y="215918"/>
            <a:ext cx="8388000" cy="738664"/>
          </a:xfrm>
          <a:prstGeom prst="rect">
            <a:avLst/>
          </a:prstGeom>
        </p:spPr>
        <p:txBody>
          <a:bodyPr rtlCol="0"/>
          <a:lstStyle>
            <a:lvl1pPr>
              <a:defRPr sz="4800">
                <a:solidFill>
                  <a:schemeClr val="bg1"/>
                </a:solidFill>
                <a:latin typeface="+mn-lt"/>
              </a:defRPr>
            </a:lvl1pPr>
          </a:lstStyle>
          <a:p>
            <a:r>
              <a:rPr lang="en-US" smtClean="0"/>
              <a:t>Click to edit Master title style</a:t>
            </a:r>
            <a:endParaRPr lang="en-GB" dirty="0"/>
          </a:p>
        </p:txBody>
      </p:sp>
      <p:sp>
        <p:nvSpPr>
          <p:cNvPr id="11" name="Slide Number Placeholder 5"/>
          <p:cNvSpPr>
            <a:spLocks noGrp="1"/>
          </p:cNvSpPr>
          <p:nvPr>
            <p:ph type="sldNum" sz="quarter" idx="14"/>
          </p:nvPr>
        </p:nvSpPr>
        <p:spPr>
          <a:xfrm>
            <a:off x="457200" y="4821238"/>
            <a:ext cx="298450" cy="123825"/>
          </a:xfrm>
        </p:spPr>
        <p:txBody>
          <a:bodyPr/>
          <a:lstStyle>
            <a:lvl1pPr>
              <a:defRPr>
                <a:solidFill>
                  <a:srgbClr val="FFFFFF"/>
                </a:solidFill>
              </a:defRPr>
            </a:lvl1pPr>
          </a:lstStyle>
          <a:p>
            <a:fld id="{D5BF97AF-839A-45D7-9EB4-85067A1DF769}" type="slidenum">
              <a:rPr lang="en-GB"/>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9"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
        <p:nvSpPr>
          <p:cNvPr id="8" name="Text Placeholder 7"/>
          <p:cNvSpPr>
            <a:spLocks noGrp="1"/>
          </p:cNvSpPr>
          <p:nvPr>
            <p:ph type="body" sz="quarter" idx="13"/>
          </p:nvPr>
        </p:nvSpPr>
        <p:spPr>
          <a:xfrm>
            <a:off x="344972" y="1923808"/>
            <a:ext cx="4200525" cy="369332"/>
          </a:xfrm>
        </p:spPr>
        <p:txBody>
          <a:bodyPr>
            <a:spAutoFit/>
          </a:bodyPr>
          <a:lstStyle>
            <a:lvl1pPr marL="0" indent="0">
              <a:lnSpc>
                <a:spcPct val="100000"/>
              </a:lnSpc>
              <a:spcBef>
                <a:spcPts val="0"/>
              </a:spcBef>
              <a:buNone/>
              <a:defRPr sz="2400">
                <a:solidFill>
                  <a:schemeClr val="bg1"/>
                </a:solidFill>
                <a:latin typeface="+mn-lt"/>
              </a:defRPr>
            </a:lvl1pPr>
          </a:lstStyle>
          <a:p>
            <a:pPr lvl="0"/>
            <a:r>
              <a:rPr lang="en-US" smtClean="0"/>
              <a:t>Click to edit Master text styles</a:t>
            </a:r>
          </a:p>
        </p:txBody>
      </p:sp>
      <p:sp>
        <p:nvSpPr>
          <p:cNvPr id="14" name="Title Placeholder 1"/>
          <p:cNvSpPr>
            <a:spLocks noGrp="1"/>
          </p:cNvSpPr>
          <p:nvPr>
            <p:ph type="title"/>
          </p:nvPr>
        </p:nvSpPr>
        <p:spPr>
          <a:xfrm>
            <a:off x="344971" y="214296"/>
            <a:ext cx="8388000" cy="738664"/>
          </a:xfrm>
          <a:prstGeom prst="rect">
            <a:avLst/>
          </a:prstGeom>
        </p:spPr>
        <p:txBody>
          <a:bodyPr rtlCol="0"/>
          <a:lstStyle>
            <a:lvl1pPr>
              <a:defRPr sz="4800">
                <a:solidFill>
                  <a:schemeClr val="bg1"/>
                </a:solidFill>
                <a:latin typeface="+mn-lt"/>
              </a:defRPr>
            </a:lvl1pPr>
          </a:lstStyle>
          <a:p>
            <a:r>
              <a:rPr lang="en-US" smtClean="0"/>
              <a:t>Click to edit Master title style</a:t>
            </a:r>
            <a:endParaRPr lang="en-GB" dirty="0"/>
          </a:p>
        </p:txBody>
      </p:sp>
      <p:sp>
        <p:nvSpPr>
          <p:cNvPr id="10" name="Slide Number Placeholder 5"/>
          <p:cNvSpPr>
            <a:spLocks noGrp="1"/>
          </p:cNvSpPr>
          <p:nvPr>
            <p:ph type="sldNum" sz="quarter" idx="14"/>
          </p:nvPr>
        </p:nvSpPr>
        <p:spPr/>
        <p:txBody>
          <a:bodyPr/>
          <a:lstStyle>
            <a:lvl1pPr>
              <a:defRPr>
                <a:solidFill>
                  <a:srgbClr val="FFFFFF"/>
                </a:solidFill>
              </a:defRPr>
            </a:lvl1pPr>
          </a:lstStyle>
          <a:p>
            <a:fld id="{318D6071-41A8-4C64-8F2B-531A54A6879B}" type="slidenum">
              <a:rPr lang="en-GB"/>
              <a:pPr/>
              <a:t>‹#›</a:t>
            </a:fld>
            <a:endParaRPr lang="en-GB"/>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 Blank">
    <p:spTree>
      <p:nvGrpSpPr>
        <p:cNvPr id="1" name=""/>
        <p:cNvGrpSpPr/>
        <p:nvPr/>
      </p:nvGrpSpPr>
      <p:grpSpPr>
        <a:xfrm>
          <a:off x="0" y="0"/>
          <a:ext cx="0" cy="0"/>
          <a:chOff x="0" y="0"/>
          <a:chExt cx="0" cy="0"/>
        </a:xfrm>
      </p:grpSpPr>
      <p:sp>
        <p:nvSpPr>
          <p:cNvPr id="2" name="Footer Placeholder 4"/>
          <p:cNvSpPr>
            <a:spLocks noGrp="1"/>
          </p:cNvSpPr>
          <p:nvPr userDrawn="1">
            <p:ph type="ftr" sz="quarter" idx="10"/>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ue Blank">
    <p:bg>
      <p:bgPr>
        <a:solidFill>
          <a:schemeClr val="tx1"/>
        </a:solid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2" cstate="print"/>
          <a:srcRect/>
          <a:stretch>
            <a:fillRect/>
          </a:stretch>
        </p:blipFill>
        <p:spPr bwMode="auto">
          <a:xfrm>
            <a:off x="8167688" y="4838700"/>
            <a:ext cx="619125" cy="74613"/>
          </a:xfrm>
          <a:prstGeom prst="rect">
            <a:avLst/>
          </a:prstGeom>
          <a:noFill/>
          <a:ln w="9525">
            <a:noFill/>
            <a:miter lim="800000"/>
            <a:headEnd/>
            <a:tailEnd/>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dient Blan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3" cstate="print"/>
          <a:srcRect/>
          <a:stretch>
            <a:fillRect/>
          </a:stretch>
        </p:blipFill>
        <p:spPr bwMode="auto">
          <a:xfrm>
            <a:off x="8167688" y="4838700"/>
            <a:ext cx="619125" cy="74613"/>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NO BULLETS">
    <p:spTree>
      <p:nvGrpSpPr>
        <p:cNvPr id="1" name=""/>
        <p:cNvGrpSpPr/>
        <p:nvPr/>
      </p:nvGrpSpPr>
      <p:grpSpPr>
        <a:xfrm>
          <a:off x="0" y="0"/>
          <a:ext cx="0" cy="0"/>
          <a:chOff x="0" y="0"/>
          <a:chExt cx="0" cy="0"/>
        </a:xfrm>
      </p:grpSpPr>
      <p:pic>
        <p:nvPicPr>
          <p:cNvPr id="4" name="Picture 6"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4971" y="215918"/>
            <a:ext cx="8388000" cy="615553"/>
          </a:xfrm>
        </p:spPr>
        <p:txBody>
          <a:bodyPr/>
          <a:lstStyle>
            <a:lvl1pPr>
              <a:defRPr spc="-120" baseline="0">
                <a:latin typeface="+mn-lt"/>
              </a:defRPr>
            </a:lvl1pPr>
          </a:lstStyle>
          <a:p>
            <a:r>
              <a:rPr lang="en-US" smtClean="0"/>
              <a:t>Click to edit Master title style</a:t>
            </a:r>
            <a:endParaRPr lang="en-US" dirty="0"/>
          </a:p>
        </p:txBody>
      </p:sp>
      <p:sp>
        <p:nvSpPr>
          <p:cNvPr id="9" name="Content Placeholder 2"/>
          <p:cNvSpPr>
            <a:spLocks noGrp="1"/>
          </p:cNvSpPr>
          <p:nvPr>
            <p:ph idx="1"/>
          </p:nvPr>
        </p:nvSpPr>
        <p:spPr>
          <a:xfrm>
            <a:off x="344971" y="1164422"/>
            <a:ext cx="8407400" cy="3553281"/>
          </a:xfrm>
        </p:spPr>
        <p:txBody>
          <a:bodyPr>
            <a:normAutofit/>
          </a:bodyPr>
          <a:lstStyle>
            <a:lvl1pPr marL="0" indent="0">
              <a:buNone/>
              <a:defRPr>
                <a:latin typeface="+mn-lt"/>
              </a:defRPr>
            </a:lvl1pPr>
          </a:lstStyle>
          <a:p>
            <a:pPr lvl="0"/>
            <a:r>
              <a:rPr lang="en-US" smtClean="0"/>
              <a:t>Click to edit Master text styles</a:t>
            </a:r>
          </a:p>
        </p:txBody>
      </p:sp>
      <p:sp>
        <p:nvSpPr>
          <p:cNvPr id="7" name="Slide Number Placeholder 5"/>
          <p:cNvSpPr>
            <a:spLocks noGrp="1"/>
          </p:cNvSpPr>
          <p:nvPr>
            <p:ph type="sldNum" sz="quarter" idx="10"/>
          </p:nvPr>
        </p:nvSpPr>
        <p:spPr>
          <a:xfrm>
            <a:off x="457200" y="4821238"/>
            <a:ext cx="298450" cy="123825"/>
          </a:xfrm>
        </p:spPr>
        <p:txBody>
          <a:bodyPr/>
          <a:lstStyle>
            <a:lvl1pPr>
              <a:defRPr/>
            </a:lvl1pPr>
          </a:lstStyle>
          <a:p>
            <a:fld id="{4FCE950E-2575-4FA0-A300-711C23C71B1A}" type="slidenum">
              <a:rPr lang="en-GB"/>
              <a:pPr/>
              <a:t>‹#›</a:t>
            </a:fld>
            <a:endParaRPr lang="en-GB"/>
          </a:p>
        </p:txBody>
      </p:sp>
      <p:sp>
        <p:nvSpPr>
          <p:cNvPr id="8"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NO BULLETS">
    <p:spTree>
      <p:nvGrpSpPr>
        <p:cNvPr id="1" name=""/>
        <p:cNvGrpSpPr/>
        <p:nvPr/>
      </p:nvGrpSpPr>
      <p:grpSpPr>
        <a:xfrm>
          <a:off x="0" y="0"/>
          <a:ext cx="0" cy="0"/>
          <a:chOff x="0" y="0"/>
          <a:chExt cx="0" cy="0"/>
        </a:xfrm>
      </p:grpSpPr>
      <p:pic>
        <p:nvPicPr>
          <p:cNvPr id="4" name="Picture 6"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5" name="Straight Connector 4"/>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4971" y="215918"/>
            <a:ext cx="8388000" cy="615553"/>
          </a:xfrm>
        </p:spPr>
        <p:txBody>
          <a:bodyPr/>
          <a:lstStyle>
            <a:lvl1pPr>
              <a:defRPr spc="-120" baseline="0">
                <a:latin typeface="+mn-lt"/>
              </a:defRPr>
            </a:lvl1pPr>
          </a:lstStyle>
          <a:p>
            <a:r>
              <a:rPr lang="en-US" smtClean="0"/>
              <a:t>Click to edit Master title style</a:t>
            </a:r>
            <a:endParaRPr lang="en-US" dirty="0"/>
          </a:p>
        </p:txBody>
      </p:sp>
      <p:sp>
        <p:nvSpPr>
          <p:cNvPr id="9" name="Content Placeholder 2"/>
          <p:cNvSpPr>
            <a:spLocks noGrp="1"/>
          </p:cNvSpPr>
          <p:nvPr>
            <p:ph idx="1"/>
          </p:nvPr>
        </p:nvSpPr>
        <p:spPr>
          <a:xfrm>
            <a:off x="344971" y="1164422"/>
            <a:ext cx="8407400" cy="3553281"/>
          </a:xfrm>
        </p:spPr>
        <p:txBody>
          <a:bodyPr>
            <a:normAutofit/>
          </a:bodyPr>
          <a:lstStyle>
            <a:lvl1pPr marL="0" indent="0">
              <a:buNone/>
              <a:defRPr>
                <a:latin typeface="+mn-lt"/>
              </a:defRPr>
            </a:lvl1pPr>
          </a:lstStyle>
          <a:p>
            <a:pPr lvl="0"/>
            <a:r>
              <a:rPr lang="en-US" smtClean="0"/>
              <a:t>Click to edit Master text styles</a:t>
            </a:r>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16BA6FED-AF60-41E6-8AFB-8C98EDFE650F}"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BULLETS">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 name="Title 1"/>
          <p:cNvSpPr>
            <a:spLocks noGrp="1"/>
          </p:cNvSpPr>
          <p:nvPr>
            <p:ph type="title"/>
          </p:nvPr>
        </p:nvSpPr>
        <p:spPr>
          <a:xfrm>
            <a:off x="344971" y="215918"/>
            <a:ext cx="8388000" cy="615553"/>
          </a:xfrm>
        </p:spPr>
        <p:txBody>
          <a:bodyPr/>
          <a:lstStyle>
            <a:lvl1pPr>
              <a:defRPr baseline="0">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59286" y="2035965"/>
            <a:ext cx="8156119" cy="26960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idx="13"/>
          </p:nvPr>
        </p:nvSpPr>
        <p:spPr>
          <a:xfrm>
            <a:off x="342578" y="1167594"/>
            <a:ext cx="8358246" cy="864096"/>
          </a:xfrm>
        </p:spPr>
        <p:txBody>
          <a:bodyPr>
            <a:normAutofit/>
          </a:bodyPr>
          <a:lstStyle>
            <a:lvl1pPr marL="0" indent="0">
              <a:buFontTx/>
              <a:buNone/>
              <a:defRPr>
                <a:latin typeface="+mn-lt"/>
              </a:defRPr>
            </a:lvl1pPr>
            <a:lvl2pPr>
              <a:buFontTx/>
              <a:buNone/>
              <a:defRPr>
                <a:latin typeface="+mn-lt"/>
              </a:defRPr>
            </a:lvl2pPr>
            <a:lvl3pPr>
              <a:buFontTx/>
              <a:buNone/>
              <a:defRPr>
                <a:latin typeface="+mn-lt"/>
              </a:defRPr>
            </a:lvl3pPr>
            <a:lvl4pPr>
              <a:buFontTx/>
              <a:buNone/>
              <a:defRPr>
                <a:latin typeface="+mn-lt"/>
              </a:defRPr>
            </a:lvl4pPr>
            <a:lvl5pPr>
              <a:buFontTx/>
              <a:buNone/>
              <a:defRPr>
                <a:latin typeface="+mn-lt"/>
              </a:defRPr>
            </a:lvl5pPr>
          </a:lstStyle>
          <a:p>
            <a:pPr lvl="0"/>
            <a:r>
              <a:rPr lang="en-US" smtClean="0"/>
              <a:t>Click to edit Master text styles</a:t>
            </a:r>
          </a:p>
        </p:txBody>
      </p:sp>
      <p:sp>
        <p:nvSpPr>
          <p:cNvPr id="8" name="Slide Number Placeholder 5"/>
          <p:cNvSpPr>
            <a:spLocks noGrp="1"/>
          </p:cNvSpPr>
          <p:nvPr>
            <p:ph type="sldNum" sz="quarter" idx="14"/>
          </p:nvPr>
        </p:nvSpPr>
        <p:spPr>
          <a:xfrm>
            <a:off x="457200" y="4821238"/>
            <a:ext cx="298450" cy="123825"/>
          </a:xfrm>
        </p:spPr>
        <p:txBody>
          <a:bodyPr/>
          <a:lstStyle>
            <a:lvl1pPr>
              <a:defRPr/>
            </a:lvl1pPr>
          </a:lstStyle>
          <a:p>
            <a:fld id="{D9EC75EA-C0E4-469E-A522-48C55B8D92DE}" type="slidenum">
              <a:rPr lang="en-GB"/>
              <a:pPr/>
              <a:t>‹#›</a:t>
            </a:fld>
            <a:endParaRPr lang="en-GB"/>
          </a:p>
        </p:txBody>
      </p:sp>
      <p:sp>
        <p:nvSpPr>
          <p:cNvPr id="9" name="Footer Placeholder 4"/>
          <p:cNvSpPr>
            <a:spLocks noGrp="1"/>
          </p:cNvSpPr>
          <p:nvPr userDrawn="1">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5"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
        <p:nvSpPr>
          <p:cNvPr id="19" name="Title Placeholder 1"/>
          <p:cNvSpPr>
            <a:spLocks noGrp="1"/>
          </p:cNvSpPr>
          <p:nvPr>
            <p:ph type="title"/>
          </p:nvPr>
        </p:nvSpPr>
        <p:spPr>
          <a:xfrm>
            <a:off x="357158" y="2145920"/>
            <a:ext cx="8388000" cy="738664"/>
          </a:xfrm>
          <a:prstGeom prst="rect">
            <a:avLst/>
          </a:prstGeom>
        </p:spPr>
        <p:txBody>
          <a:bodyPr rtlCol="0"/>
          <a:lstStyle>
            <a:lvl1pPr algn="ctr">
              <a:defRPr sz="4800">
                <a:solidFill>
                  <a:schemeClr val="bg1"/>
                </a:solidFill>
                <a:latin typeface="+mn-lt"/>
              </a:defRPr>
            </a:lvl1pPr>
          </a:lstStyle>
          <a:p>
            <a:r>
              <a:rPr lang="en-US" smtClean="0"/>
              <a:t>Click to edit Master title style</a:t>
            </a:r>
            <a:endParaRPr lang="en-GB" dirty="0"/>
          </a:p>
        </p:txBody>
      </p:sp>
      <p:sp>
        <p:nvSpPr>
          <p:cNvPr id="6" name="Slide Number Placeholder 5"/>
          <p:cNvSpPr>
            <a:spLocks noGrp="1"/>
          </p:cNvSpPr>
          <p:nvPr>
            <p:ph type="sldNum" sz="quarter" idx="10"/>
          </p:nvPr>
        </p:nvSpPr>
        <p:spPr/>
        <p:txBody>
          <a:bodyPr/>
          <a:lstStyle>
            <a:lvl1pPr>
              <a:defRPr>
                <a:solidFill>
                  <a:srgbClr val="FFFFFF"/>
                </a:solidFill>
              </a:defRPr>
            </a:lvl1pPr>
          </a:lstStyle>
          <a:p>
            <a:fld id="{613C2AB8-F7E2-4BB8-9F31-8CA451FC3038}" type="slidenum">
              <a:rPr lang="en-GB"/>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cxnSp>
        <p:nvCxnSpPr>
          <p:cNvPr id="7" name="Straight Connector 6"/>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9"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3" name="Text Placeholder 2"/>
          <p:cNvSpPr>
            <a:spLocks noGrp="1"/>
          </p:cNvSpPr>
          <p:nvPr>
            <p:ph type="body" idx="1"/>
          </p:nvPr>
        </p:nvSpPr>
        <p:spPr>
          <a:xfrm>
            <a:off x="360000" y="1178709"/>
            <a:ext cx="396000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6748" y="1799709"/>
            <a:ext cx="3960000" cy="2970000"/>
          </a:xfrm>
        </p:spPr>
        <p:txBody>
          <a:bodyPr/>
          <a:lstStyle>
            <a:lvl1pPr>
              <a:defRPr sz="2200">
                <a:solidFill>
                  <a:srgbClr val="646464"/>
                </a:solidFill>
                <a:latin typeface="+mn-lt"/>
              </a:defRPr>
            </a:lvl1pPr>
            <a:lvl2pPr>
              <a:defRPr sz="2200">
                <a:solidFill>
                  <a:srgbClr val="646464"/>
                </a:solidFill>
                <a:latin typeface="+mn-lt"/>
              </a:defRPr>
            </a:lvl2pPr>
            <a:lvl3pPr>
              <a:defRPr sz="2000">
                <a:solidFill>
                  <a:srgbClr val="646464"/>
                </a:solidFill>
                <a:latin typeface="+mn-lt"/>
              </a:defRPr>
            </a:lvl3pPr>
            <a:lvl4pPr>
              <a:defRPr sz="1800" b="0">
                <a:solidFill>
                  <a:srgbClr val="646464"/>
                </a:solidFill>
                <a:latin typeface="+mn-lt"/>
              </a:defRPr>
            </a:lvl4pPr>
            <a:lvl5pPr>
              <a:defRPr sz="160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03774" y="1178709"/>
            <a:ext cx="391163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3776" y="1799709"/>
            <a:ext cx="3911629" cy="2970000"/>
          </a:xfrm>
        </p:spPr>
        <p:txBody>
          <a:bodyPr/>
          <a:lstStyle>
            <a:lvl1pPr>
              <a:defRPr sz="2200">
                <a:solidFill>
                  <a:srgbClr val="646464"/>
                </a:solidFill>
                <a:latin typeface="+mn-lt"/>
              </a:defRPr>
            </a:lvl1pPr>
            <a:lvl2pPr>
              <a:defRPr sz="2200">
                <a:solidFill>
                  <a:srgbClr val="646464"/>
                </a:solidFill>
                <a:latin typeface="+mn-lt"/>
              </a:defRPr>
            </a:lvl2pPr>
            <a:lvl3pPr>
              <a:defRPr sz="2000" b="0">
                <a:solidFill>
                  <a:srgbClr val="646464"/>
                </a:solidFill>
                <a:latin typeface="+mn-lt"/>
              </a:defRPr>
            </a:lvl3pPr>
            <a:lvl4pPr>
              <a:defRPr sz="1800" b="0">
                <a:solidFill>
                  <a:srgbClr val="646464"/>
                </a:solidFill>
                <a:latin typeface="+mn-lt"/>
              </a:defRPr>
            </a:lvl4pPr>
            <a:lvl5pPr>
              <a:defRPr sz="1600" b="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D6738DD8-89B5-4813-9DB8-13006A84EACF}" type="slidenum">
              <a:rPr lang="en-GB"/>
              <a:pPr/>
              <a:t>‹#›</a:t>
            </a:fld>
            <a:endParaRPr lang="en-GB"/>
          </a:p>
        </p:txBody>
      </p:sp>
      <p:sp>
        <p:nvSpPr>
          <p:cNvPr id="11"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5"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0"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6" name="Slide Number Placeholder 5"/>
          <p:cNvSpPr>
            <a:spLocks noGrp="1"/>
          </p:cNvSpPr>
          <p:nvPr>
            <p:ph type="sldNum" sz="quarter" idx="10"/>
          </p:nvPr>
        </p:nvSpPr>
        <p:spPr>
          <a:xfrm>
            <a:off x="457200" y="4821238"/>
            <a:ext cx="298450" cy="123825"/>
          </a:xfrm>
        </p:spPr>
        <p:txBody>
          <a:bodyPr/>
          <a:lstStyle>
            <a:lvl1pPr>
              <a:defRPr/>
            </a:lvl1pPr>
          </a:lstStyle>
          <a:p>
            <a:fld id="{99019851-9264-45BE-8CD6-C787FD978BE6}" type="slidenum">
              <a:rPr lang="en-GB"/>
              <a:pPr/>
              <a:t>‹#›</a:t>
            </a:fld>
            <a:endParaRPr lang="en-GB"/>
          </a:p>
        </p:txBody>
      </p:sp>
      <p:sp>
        <p:nvSpPr>
          <p:cNvPr id="7"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_3Columns">
    <p:spTree>
      <p:nvGrpSpPr>
        <p:cNvPr id="1" name=""/>
        <p:cNvGrpSpPr/>
        <p:nvPr/>
      </p:nvGrpSpPr>
      <p:grpSpPr>
        <a:xfrm>
          <a:off x="0" y="0"/>
          <a:ext cx="0" cy="0"/>
          <a:chOff x="0" y="0"/>
          <a:chExt cx="0" cy="0"/>
        </a:xfrm>
      </p:grpSpPr>
      <p:cxnSp>
        <p:nvCxnSpPr>
          <p:cNvPr id="4" name="Straight Connector 3"/>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6" name="Text Placeholder 5"/>
          <p:cNvSpPr>
            <a:spLocks noGrp="1"/>
          </p:cNvSpPr>
          <p:nvPr>
            <p:ph type="body" sz="quarter" idx="12"/>
          </p:nvPr>
        </p:nvSpPr>
        <p:spPr>
          <a:xfrm>
            <a:off x="350939" y="1178709"/>
            <a:ext cx="8388000" cy="3553281"/>
          </a:xfrm>
        </p:spPr>
        <p:txBody>
          <a:bodyPr numCol="3" spcCol="180000">
            <a:normAutofit/>
          </a:bodyPr>
          <a:lstStyle>
            <a:lvl1pPr marL="0" indent="0">
              <a:spcAft>
                <a:spcPts val="0"/>
              </a:spcAft>
              <a:buNone/>
              <a:defRPr sz="1400">
                <a:solidFill>
                  <a:srgbClr val="646464"/>
                </a:solidFill>
                <a:latin typeface="+mn-lt"/>
              </a:defRPr>
            </a:lvl1pPr>
          </a:lstStyle>
          <a:p>
            <a:pPr lvl="0"/>
            <a:r>
              <a:rPr lang="en-US" smtClean="0"/>
              <a:t>Click to edit Master text styles</a:t>
            </a:r>
          </a:p>
        </p:txBody>
      </p:sp>
      <p:sp>
        <p:nvSpPr>
          <p:cNvPr id="21"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8" name="Slide Number Placeholder 3"/>
          <p:cNvSpPr>
            <a:spLocks noGrp="1"/>
          </p:cNvSpPr>
          <p:nvPr>
            <p:ph type="sldNum" sz="quarter" idx="13"/>
          </p:nvPr>
        </p:nvSpPr>
        <p:spPr/>
        <p:txBody>
          <a:bodyPr/>
          <a:lstStyle>
            <a:lvl1pPr>
              <a:defRPr/>
            </a:lvl1pPr>
          </a:lstStyle>
          <a:p>
            <a:fld id="{CB2C7B3F-D5AE-4062-ABF0-AE705E719F31}" type="slidenum">
              <a:rPr lang="en-GB"/>
              <a:pPr/>
              <a:t>‹#›</a:t>
            </a:fld>
            <a:endParaRPr lang="en-GB"/>
          </a:p>
        </p:txBody>
      </p:sp>
      <p:sp>
        <p:nvSpPr>
          <p:cNvPr id="9" name="Footer Placeholder 4"/>
          <p:cNvSpPr>
            <a:spLocks noGrp="1"/>
          </p:cNvSpPr>
          <p:nvPr userDrawn="1">
            <p:ph type="ftr" sz="quarter" idx="14"/>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_2Columns_Pic">
    <p:spTree>
      <p:nvGrpSpPr>
        <p:cNvPr id="1" name=""/>
        <p:cNvGrpSpPr/>
        <p:nvPr/>
      </p:nvGrpSpPr>
      <p:grpSpPr>
        <a:xfrm>
          <a:off x="0" y="0"/>
          <a:ext cx="0" cy="0"/>
          <a:chOff x="0" y="0"/>
          <a:chExt cx="0" cy="0"/>
        </a:xfrm>
      </p:grpSpPr>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8"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12" name="Picture Placeholder 11"/>
          <p:cNvSpPr>
            <a:spLocks noGrp="1"/>
          </p:cNvSpPr>
          <p:nvPr>
            <p:ph type="pic" sz="quarter" idx="13"/>
          </p:nvPr>
        </p:nvSpPr>
        <p:spPr>
          <a:xfrm>
            <a:off x="6215074" y="1180086"/>
            <a:ext cx="2563801" cy="1645169"/>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15" name="Picture Placeholder 14"/>
          <p:cNvSpPr>
            <a:spLocks noGrp="1"/>
          </p:cNvSpPr>
          <p:nvPr>
            <p:ph type="pic" sz="quarter" idx="14"/>
          </p:nvPr>
        </p:nvSpPr>
        <p:spPr>
          <a:xfrm>
            <a:off x="6215074" y="2917715"/>
            <a:ext cx="2563801" cy="1646214"/>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24"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30" name="Content Placeholder 2"/>
          <p:cNvSpPr>
            <a:spLocks noGrp="1"/>
          </p:cNvSpPr>
          <p:nvPr>
            <p:ph idx="1"/>
          </p:nvPr>
        </p:nvSpPr>
        <p:spPr>
          <a:xfrm>
            <a:off x="344971" y="1178709"/>
            <a:ext cx="5798665" cy="3553281"/>
          </a:xfrm>
        </p:spPr>
        <p:txBody>
          <a:bodyPr>
            <a:normAutofit/>
          </a:bodyPr>
          <a:lstStyle>
            <a:lvl1pPr marL="0" indent="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5"/>
          </p:nvPr>
        </p:nvSpPr>
        <p:spPr/>
        <p:txBody>
          <a:bodyPr/>
          <a:lstStyle>
            <a:lvl1pPr>
              <a:defRPr/>
            </a:lvl1pPr>
          </a:lstStyle>
          <a:p>
            <a:fld id="{3FF16A77-1E62-49F9-87B3-555A9F0544FF}" type="slidenum">
              <a:rPr lang="en-GB"/>
              <a:pPr/>
              <a:t>‹#›</a:t>
            </a:fld>
            <a:endParaRPr lang="en-GB"/>
          </a:p>
        </p:txBody>
      </p:sp>
      <p:sp>
        <p:nvSpPr>
          <p:cNvPr id="10" name="Footer Placeholder 4"/>
          <p:cNvSpPr>
            <a:spLocks noGrp="1"/>
          </p:cNvSpPr>
          <p:nvPr userDrawn="1">
            <p:ph type="ftr" sz="quarter" idx="16"/>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8" name="Content Placeholder 7"/>
          <p:cNvSpPr>
            <a:spLocks noGrp="1"/>
          </p:cNvSpPr>
          <p:nvPr>
            <p:ph sz="quarter" idx="13"/>
          </p:nvPr>
        </p:nvSpPr>
        <p:spPr>
          <a:xfrm>
            <a:off x="3348039" y="1178709"/>
            <a:ext cx="5430837" cy="3553281"/>
          </a:xfrm>
        </p:spPr>
        <p:txBody>
          <a:bodyPr/>
          <a:lstStyle>
            <a:lvl1pPr>
              <a:buNone/>
              <a:defRPr>
                <a:solidFill>
                  <a:srgbClr val="646464"/>
                </a:solidFill>
                <a:latin typeface="+mn-lt"/>
              </a:defRPr>
            </a:lvl1pPr>
            <a:lvl2pPr>
              <a:defRPr>
                <a:solidFill>
                  <a:srgbClr val="646464"/>
                </a:solidFill>
                <a:latin typeface="+mn-lt"/>
              </a:defRPr>
            </a:lvl2pPr>
            <a:lvl3pPr>
              <a:defRPr>
                <a:solidFill>
                  <a:srgbClr val="646464"/>
                </a:solidFill>
                <a:latin typeface="+mn-lt"/>
              </a:defRPr>
            </a:lvl3pPr>
            <a:lvl4pPr>
              <a:defRPr>
                <a:solidFill>
                  <a:srgbClr val="646464"/>
                </a:solidFill>
                <a:latin typeface="+mn-lt"/>
              </a:defRPr>
            </a:lvl4pPr>
            <a:lvl5pPr>
              <a:defRPr>
                <a:solidFill>
                  <a:srgbClr val="646464"/>
                </a:solidFill>
                <a:latin typeface="+mn-lt"/>
              </a:defRPr>
            </a:lvl5pPr>
          </a:lstStyle>
          <a:p>
            <a:pPr lvl="0"/>
            <a:r>
              <a:rPr lang="en-US" smtClean="0"/>
              <a:t>Click to edit Master text styles</a:t>
            </a:r>
          </a:p>
        </p:txBody>
      </p:sp>
      <p:sp>
        <p:nvSpPr>
          <p:cNvPr id="22"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29" name="Content Placeholder 2"/>
          <p:cNvSpPr>
            <a:spLocks noGrp="1"/>
          </p:cNvSpPr>
          <p:nvPr>
            <p:ph idx="1"/>
          </p:nvPr>
        </p:nvSpPr>
        <p:spPr>
          <a:xfrm>
            <a:off x="344972" y="1178709"/>
            <a:ext cx="2941145" cy="3553281"/>
          </a:xfrm>
        </p:spPr>
        <p:txBody>
          <a:bodyPr>
            <a:normAutofit/>
          </a:bodyPr>
          <a:lstStyle>
            <a:lvl1pPr marL="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4"/>
          </p:nvPr>
        </p:nvSpPr>
        <p:spPr>
          <a:xfrm>
            <a:off x="457200" y="4821238"/>
            <a:ext cx="298450" cy="123825"/>
          </a:xfrm>
        </p:spPr>
        <p:txBody>
          <a:bodyPr/>
          <a:lstStyle>
            <a:lvl1pPr>
              <a:defRPr/>
            </a:lvl1pPr>
          </a:lstStyle>
          <a:p>
            <a:fld id="{B3F61653-C08A-41A2-A41C-A5D31CB9127A}" type="slidenum">
              <a:rPr lang="en-GB"/>
              <a:pPr/>
              <a:t>‹#›</a:t>
            </a:fld>
            <a:endParaRPr lang="en-GB"/>
          </a:p>
        </p:txBody>
      </p:sp>
      <p:sp>
        <p:nvSpPr>
          <p:cNvPr id="10" name="Footer Placeholder 4"/>
          <p:cNvSpPr>
            <a:spLocks noGrp="1"/>
          </p:cNvSpPr>
          <p:nvPr userDrawn="1">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ue Blank">
    <p:bg>
      <p:bgPr>
        <a:solidFill>
          <a:schemeClr val="tx1"/>
        </a:solid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2"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radient Blan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NO BULLETS">
    <p:spTree>
      <p:nvGrpSpPr>
        <p:cNvPr id="1" name=""/>
        <p:cNvGrpSpPr/>
        <p:nvPr/>
      </p:nvGrpSpPr>
      <p:grpSpPr>
        <a:xfrm>
          <a:off x="0" y="0"/>
          <a:ext cx="0" cy="0"/>
          <a:chOff x="0" y="0"/>
          <a:chExt cx="0" cy="0"/>
        </a:xfrm>
      </p:grpSpPr>
      <p:pic>
        <p:nvPicPr>
          <p:cNvPr id="4" name="Picture 6"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4971" y="215918"/>
            <a:ext cx="8388000" cy="615553"/>
          </a:xfrm>
        </p:spPr>
        <p:txBody>
          <a:bodyPr/>
          <a:lstStyle>
            <a:lvl1pPr>
              <a:defRPr spc="-120" baseline="0">
                <a:latin typeface="+mn-lt"/>
              </a:defRPr>
            </a:lvl1pPr>
          </a:lstStyle>
          <a:p>
            <a:r>
              <a:rPr lang="en-US" smtClean="0"/>
              <a:t>Click to edit Master title style</a:t>
            </a:r>
            <a:endParaRPr lang="en-US" dirty="0"/>
          </a:p>
        </p:txBody>
      </p:sp>
      <p:sp>
        <p:nvSpPr>
          <p:cNvPr id="9" name="Content Placeholder 2"/>
          <p:cNvSpPr>
            <a:spLocks noGrp="1"/>
          </p:cNvSpPr>
          <p:nvPr>
            <p:ph idx="1"/>
          </p:nvPr>
        </p:nvSpPr>
        <p:spPr>
          <a:xfrm>
            <a:off x="344971" y="1164422"/>
            <a:ext cx="8407400" cy="3553281"/>
          </a:xfrm>
        </p:spPr>
        <p:txBody>
          <a:bodyPr>
            <a:normAutofit/>
          </a:bodyPr>
          <a:lstStyle>
            <a:lvl1pPr marL="0" indent="0">
              <a:buNone/>
              <a:defRPr>
                <a:latin typeface="+mn-lt"/>
              </a:defRPr>
            </a:lvl1pPr>
          </a:lstStyle>
          <a:p>
            <a:pPr lvl="0"/>
            <a:r>
              <a:rPr lang="en-US" smtClean="0"/>
              <a:t>Click to edit Master text styles</a:t>
            </a:r>
          </a:p>
        </p:txBody>
      </p:sp>
      <p:sp>
        <p:nvSpPr>
          <p:cNvPr id="7" name="Slide Number Placeholder 5"/>
          <p:cNvSpPr>
            <a:spLocks noGrp="1"/>
          </p:cNvSpPr>
          <p:nvPr>
            <p:ph type="sldNum" sz="quarter" idx="10"/>
          </p:nvPr>
        </p:nvSpPr>
        <p:spPr>
          <a:xfrm>
            <a:off x="457200" y="4821238"/>
            <a:ext cx="298450" cy="123825"/>
          </a:xfrm>
        </p:spPr>
        <p:txBody>
          <a:bodyPr/>
          <a:lstStyle>
            <a:lvl1pPr>
              <a:defRPr/>
            </a:lvl1pPr>
          </a:lstStyle>
          <a:p>
            <a:fld id="{07DBAD1F-871E-4EDC-A0A4-0C8386C461DD}" type="slidenum">
              <a:rPr lang="en-GB"/>
              <a:pPr/>
              <a:t>‹#›</a:t>
            </a:fld>
            <a:endParaRPr lang="en-GB"/>
          </a:p>
        </p:txBody>
      </p:sp>
      <p:sp>
        <p:nvSpPr>
          <p:cNvPr id="8"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BULLETS">
    <p:spTree>
      <p:nvGrpSpPr>
        <p:cNvPr id="1" name=""/>
        <p:cNvGrpSpPr/>
        <p:nvPr/>
      </p:nvGrpSpPr>
      <p:grpSpPr>
        <a:xfrm>
          <a:off x="0" y="0"/>
          <a:ext cx="0" cy="0"/>
          <a:chOff x="0" y="0"/>
          <a:chExt cx="0" cy="0"/>
        </a:xfrm>
      </p:grpSpPr>
      <p:cxnSp>
        <p:nvCxnSpPr>
          <p:cNvPr id="5" name="Straight Connector 4"/>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8" name="Straight Connector 7"/>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10" name="Footer Placeholder 4"/>
          <p:cNvSpPr txBox="1">
            <a:spLocks/>
          </p:cNvSpPr>
          <p:nvPr userDrawn="1"/>
        </p:nvSpPr>
        <p:spPr>
          <a:xfrm>
            <a:off x="1576388" y="4924425"/>
            <a:ext cx="7316787" cy="219075"/>
          </a:xfrm>
          <a:prstGeom prst="rect">
            <a:avLst/>
          </a:prstGeom>
        </p:spPr>
        <p:txBody>
          <a:bodyPr/>
          <a:lstStyle/>
          <a:p>
            <a:pPr algn="r"/>
            <a:r>
              <a:rPr lang="en-US" sz="600">
                <a:solidFill>
                  <a:srgbClr val="01408C"/>
                </a:solidFill>
                <a:latin typeface="Nokia Pure Text" charset="0"/>
              </a:rPr>
              <a:t>©2012 Nokia.  All rights reserved. Nokia is a registered trademark of Nokia Corporation. Specifications are subject to change without notice.</a:t>
            </a:r>
          </a:p>
        </p:txBody>
      </p:sp>
      <p:sp>
        <p:nvSpPr>
          <p:cNvPr id="2" name="Title 1"/>
          <p:cNvSpPr>
            <a:spLocks noGrp="1"/>
          </p:cNvSpPr>
          <p:nvPr>
            <p:ph type="title"/>
          </p:nvPr>
        </p:nvSpPr>
        <p:spPr>
          <a:xfrm>
            <a:off x="344971" y="215918"/>
            <a:ext cx="8388000" cy="615553"/>
          </a:xfrm>
        </p:spPr>
        <p:txBody>
          <a:bodyPr/>
          <a:lstStyle>
            <a:lvl1pPr>
              <a:defRPr baseline="0">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59286" y="2035965"/>
            <a:ext cx="8156119" cy="26960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idx="13"/>
          </p:nvPr>
        </p:nvSpPr>
        <p:spPr>
          <a:xfrm>
            <a:off x="342578" y="1167594"/>
            <a:ext cx="8358246" cy="864096"/>
          </a:xfrm>
        </p:spPr>
        <p:txBody>
          <a:bodyPr>
            <a:normAutofit/>
          </a:bodyPr>
          <a:lstStyle>
            <a:lvl1pPr marL="0" indent="0">
              <a:buFontTx/>
              <a:buNone/>
              <a:defRPr>
                <a:latin typeface="+mn-lt"/>
              </a:defRPr>
            </a:lvl1pPr>
            <a:lvl2pPr>
              <a:buFontTx/>
              <a:buNone/>
              <a:defRPr>
                <a:latin typeface="+mn-lt"/>
              </a:defRPr>
            </a:lvl2pPr>
            <a:lvl3pPr>
              <a:buFontTx/>
              <a:buNone/>
              <a:defRPr>
                <a:latin typeface="+mn-lt"/>
              </a:defRPr>
            </a:lvl3pPr>
            <a:lvl4pPr>
              <a:buFontTx/>
              <a:buNone/>
              <a:defRPr>
                <a:latin typeface="+mn-lt"/>
              </a:defRPr>
            </a:lvl4pPr>
            <a:lvl5pPr>
              <a:buFontTx/>
              <a:buNone/>
              <a:defRPr>
                <a:latin typeface="+mn-lt"/>
              </a:defRPr>
            </a:lvl5pPr>
          </a:lstStyle>
          <a:p>
            <a:pPr lvl="0"/>
            <a:r>
              <a:rPr lang="en-US" smtClean="0"/>
              <a:t>Click to edit Master text styles</a:t>
            </a:r>
          </a:p>
        </p:txBody>
      </p:sp>
      <p:sp>
        <p:nvSpPr>
          <p:cNvPr id="11" name="Slide Number Placeholder 5"/>
          <p:cNvSpPr>
            <a:spLocks noGrp="1"/>
          </p:cNvSpPr>
          <p:nvPr>
            <p:ph type="sldNum" sz="quarter" idx="14"/>
          </p:nvPr>
        </p:nvSpPr>
        <p:spPr>
          <a:xfrm>
            <a:off x="457200" y="4821238"/>
            <a:ext cx="298450" cy="123825"/>
          </a:xfrm>
        </p:spPr>
        <p:txBody>
          <a:bodyPr/>
          <a:lstStyle>
            <a:lvl1pPr>
              <a:defRPr/>
            </a:lvl1pPr>
          </a:lstStyle>
          <a:p>
            <a:fld id="{D0D3F160-D6B5-42C5-B7AB-D77C1589BCC7}"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BULLETS">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 name="Title 1"/>
          <p:cNvSpPr>
            <a:spLocks noGrp="1"/>
          </p:cNvSpPr>
          <p:nvPr>
            <p:ph type="title"/>
          </p:nvPr>
        </p:nvSpPr>
        <p:spPr>
          <a:xfrm>
            <a:off x="344971" y="215918"/>
            <a:ext cx="8388000" cy="615553"/>
          </a:xfrm>
        </p:spPr>
        <p:txBody>
          <a:bodyPr/>
          <a:lstStyle>
            <a:lvl1pPr>
              <a:defRPr baseline="0">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59286" y="2035965"/>
            <a:ext cx="8156119" cy="26960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idx="13"/>
          </p:nvPr>
        </p:nvSpPr>
        <p:spPr>
          <a:xfrm>
            <a:off x="342578" y="1167594"/>
            <a:ext cx="8358246" cy="864096"/>
          </a:xfrm>
        </p:spPr>
        <p:txBody>
          <a:bodyPr>
            <a:normAutofit/>
          </a:bodyPr>
          <a:lstStyle>
            <a:lvl1pPr marL="0" indent="0">
              <a:buFontTx/>
              <a:buNone/>
              <a:defRPr>
                <a:latin typeface="+mn-lt"/>
              </a:defRPr>
            </a:lvl1pPr>
            <a:lvl2pPr>
              <a:buFontTx/>
              <a:buNone/>
              <a:defRPr>
                <a:latin typeface="+mn-lt"/>
              </a:defRPr>
            </a:lvl2pPr>
            <a:lvl3pPr>
              <a:buFontTx/>
              <a:buNone/>
              <a:defRPr>
                <a:latin typeface="+mn-lt"/>
              </a:defRPr>
            </a:lvl3pPr>
            <a:lvl4pPr>
              <a:buFontTx/>
              <a:buNone/>
              <a:defRPr>
                <a:latin typeface="+mn-lt"/>
              </a:defRPr>
            </a:lvl4pPr>
            <a:lvl5pPr>
              <a:buFontTx/>
              <a:buNone/>
              <a:defRPr>
                <a:latin typeface="+mn-lt"/>
              </a:defRPr>
            </a:lvl5pPr>
          </a:lstStyle>
          <a:p>
            <a:pPr lvl="0"/>
            <a:r>
              <a:rPr lang="en-US" smtClean="0"/>
              <a:t>Click to edit Master text styles</a:t>
            </a:r>
          </a:p>
        </p:txBody>
      </p:sp>
      <p:sp>
        <p:nvSpPr>
          <p:cNvPr id="8" name="Slide Number Placeholder 5"/>
          <p:cNvSpPr>
            <a:spLocks noGrp="1"/>
          </p:cNvSpPr>
          <p:nvPr>
            <p:ph type="sldNum" sz="quarter" idx="14"/>
          </p:nvPr>
        </p:nvSpPr>
        <p:spPr>
          <a:xfrm>
            <a:off x="457200" y="4821238"/>
            <a:ext cx="298450" cy="123825"/>
          </a:xfrm>
        </p:spPr>
        <p:txBody>
          <a:bodyPr/>
          <a:lstStyle>
            <a:lvl1pPr>
              <a:defRPr/>
            </a:lvl1pPr>
          </a:lstStyle>
          <a:p>
            <a:fld id="{A537EED0-901D-4A55-8D4D-86BC7EB01B8C}" type="slidenum">
              <a:rPr lang="en-GB"/>
              <a:pPr/>
              <a:t>‹#›</a:t>
            </a:fld>
            <a:endParaRPr lang="en-GB"/>
          </a:p>
        </p:txBody>
      </p:sp>
      <p:sp>
        <p:nvSpPr>
          <p:cNvPr id="9" name="Footer Placeholder 4"/>
          <p:cNvSpPr>
            <a:spLocks noGrp="1"/>
          </p:cNvSpPr>
          <p:nvPr>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atem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5" name="Picture 23" descr="Nokia_brandmark_logo_blue_vector_RGB.emf"/>
          <p:cNvPicPr>
            <a:picLocks noChangeAspect="1"/>
          </p:cNvPicPr>
          <p:nvPr userDrawn="1"/>
        </p:nvPicPr>
        <p:blipFill>
          <a:blip r:embed="rId3" cstate="print"/>
          <a:srcRect/>
          <a:stretch>
            <a:fillRect/>
          </a:stretch>
        </p:blipFill>
        <p:spPr bwMode="auto">
          <a:xfrm>
            <a:off x="8167688" y="4838700"/>
            <a:ext cx="619125" cy="74613"/>
          </a:xfrm>
          <a:prstGeom prst="rect">
            <a:avLst/>
          </a:prstGeom>
          <a:noFill/>
          <a:ln w="9525">
            <a:noFill/>
            <a:miter lim="800000"/>
            <a:headEnd/>
            <a:tailEnd/>
          </a:ln>
        </p:spPr>
      </p:pic>
      <p:sp>
        <p:nvSpPr>
          <p:cNvPr id="19" name="Title Placeholder 1"/>
          <p:cNvSpPr>
            <a:spLocks noGrp="1"/>
          </p:cNvSpPr>
          <p:nvPr>
            <p:ph type="title"/>
          </p:nvPr>
        </p:nvSpPr>
        <p:spPr>
          <a:xfrm>
            <a:off x="357158" y="2145920"/>
            <a:ext cx="8388000" cy="738664"/>
          </a:xfrm>
          <a:prstGeom prst="rect">
            <a:avLst/>
          </a:prstGeom>
        </p:spPr>
        <p:txBody>
          <a:bodyPr rtlCol="0"/>
          <a:lstStyle>
            <a:lvl1pPr algn="ctr">
              <a:defRPr sz="4800">
                <a:solidFill>
                  <a:schemeClr val="bg1"/>
                </a:solidFill>
                <a:latin typeface="+mn-lt"/>
              </a:defRPr>
            </a:lvl1pPr>
          </a:lstStyle>
          <a:p>
            <a:r>
              <a:rPr lang="en-US" smtClean="0"/>
              <a:t>Click to edit Master title style</a:t>
            </a:r>
            <a:endParaRPr lang="en-GB" dirty="0"/>
          </a:p>
        </p:txBody>
      </p:sp>
      <p:sp>
        <p:nvSpPr>
          <p:cNvPr id="6" name="Slide Number Placeholder 5"/>
          <p:cNvSpPr>
            <a:spLocks noGrp="1"/>
          </p:cNvSpPr>
          <p:nvPr>
            <p:ph type="sldNum" sz="quarter" idx="10"/>
          </p:nvPr>
        </p:nvSpPr>
        <p:spPr/>
        <p:txBody>
          <a:bodyPr/>
          <a:lstStyle>
            <a:lvl1pPr>
              <a:defRPr>
                <a:solidFill>
                  <a:srgbClr val="FFFFFF"/>
                </a:solidFill>
              </a:defRPr>
            </a:lvl1pPr>
          </a:lstStyle>
          <a:p>
            <a:fld id="{5E111261-55CD-4895-A96F-AD4DB595ED60}" type="slidenum">
              <a:rPr lang="en-GB"/>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cxnSp>
        <p:nvCxnSpPr>
          <p:cNvPr id="7" name="Straight Connector 6"/>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9"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3" name="Text Placeholder 2"/>
          <p:cNvSpPr>
            <a:spLocks noGrp="1"/>
          </p:cNvSpPr>
          <p:nvPr>
            <p:ph type="body" idx="1"/>
          </p:nvPr>
        </p:nvSpPr>
        <p:spPr>
          <a:xfrm>
            <a:off x="360000" y="1178709"/>
            <a:ext cx="396000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6748" y="1799709"/>
            <a:ext cx="3960000" cy="2970000"/>
          </a:xfrm>
        </p:spPr>
        <p:txBody>
          <a:bodyPr/>
          <a:lstStyle>
            <a:lvl1pPr>
              <a:defRPr sz="2200">
                <a:solidFill>
                  <a:srgbClr val="646464"/>
                </a:solidFill>
                <a:latin typeface="+mn-lt"/>
              </a:defRPr>
            </a:lvl1pPr>
            <a:lvl2pPr>
              <a:defRPr sz="2200">
                <a:solidFill>
                  <a:srgbClr val="646464"/>
                </a:solidFill>
                <a:latin typeface="+mn-lt"/>
              </a:defRPr>
            </a:lvl2pPr>
            <a:lvl3pPr>
              <a:defRPr sz="2000">
                <a:solidFill>
                  <a:srgbClr val="646464"/>
                </a:solidFill>
                <a:latin typeface="+mn-lt"/>
              </a:defRPr>
            </a:lvl3pPr>
            <a:lvl4pPr>
              <a:defRPr sz="1800" b="0">
                <a:solidFill>
                  <a:srgbClr val="646464"/>
                </a:solidFill>
                <a:latin typeface="+mn-lt"/>
              </a:defRPr>
            </a:lvl4pPr>
            <a:lvl5pPr>
              <a:defRPr sz="160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03774" y="1178709"/>
            <a:ext cx="391163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3776" y="1799709"/>
            <a:ext cx="3911629" cy="2970000"/>
          </a:xfrm>
        </p:spPr>
        <p:txBody>
          <a:bodyPr/>
          <a:lstStyle>
            <a:lvl1pPr>
              <a:defRPr sz="2200">
                <a:solidFill>
                  <a:srgbClr val="646464"/>
                </a:solidFill>
                <a:latin typeface="+mn-lt"/>
              </a:defRPr>
            </a:lvl1pPr>
            <a:lvl2pPr>
              <a:defRPr sz="2200">
                <a:solidFill>
                  <a:srgbClr val="646464"/>
                </a:solidFill>
                <a:latin typeface="+mn-lt"/>
              </a:defRPr>
            </a:lvl2pPr>
            <a:lvl3pPr>
              <a:defRPr sz="2000" b="0">
                <a:solidFill>
                  <a:srgbClr val="646464"/>
                </a:solidFill>
                <a:latin typeface="+mn-lt"/>
              </a:defRPr>
            </a:lvl3pPr>
            <a:lvl4pPr>
              <a:defRPr sz="1800" b="0">
                <a:solidFill>
                  <a:srgbClr val="646464"/>
                </a:solidFill>
                <a:latin typeface="+mn-lt"/>
              </a:defRPr>
            </a:lvl4pPr>
            <a:lvl5pPr>
              <a:defRPr sz="1600" b="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DCF49529-C165-4ADC-A834-C113F7CA7B58}" type="slidenum">
              <a:rPr lang="en-GB"/>
              <a:pPr/>
              <a:t>‹#›</a:t>
            </a:fld>
            <a:endParaRPr lang="en-GB"/>
          </a:p>
        </p:txBody>
      </p:sp>
      <p:sp>
        <p:nvSpPr>
          <p:cNvPr id="11"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5"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0"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6" name="Slide Number Placeholder 5"/>
          <p:cNvSpPr>
            <a:spLocks noGrp="1"/>
          </p:cNvSpPr>
          <p:nvPr>
            <p:ph type="sldNum" sz="quarter" idx="10"/>
          </p:nvPr>
        </p:nvSpPr>
        <p:spPr>
          <a:xfrm>
            <a:off x="457200" y="4821238"/>
            <a:ext cx="298450" cy="123825"/>
          </a:xfrm>
        </p:spPr>
        <p:txBody>
          <a:bodyPr/>
          <a:lstStyle>
            <a:lvl1pPr>
              <a:defRPr/>
            </a:lvl1pPr>
          </a:lstStyle>
          <a:p>
            <a:fld id="{3895DCA4-0768-4323-A1A5-9FF361BED807}" type="slidenum">
              <a:rPr lang="en-GB"/>
              <a:pPr/>
              <a:t>‹#›</a:t>
            </a:fld>
            <a:endParaRPr lang="en-GB"/>
          </a:p>
        </p:txBody>
      </p:sp>
      <p:sp>
        <p:nvSpPr>
          <p:cNvPr id="7"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ext_3Columns">
    <p:spTree>
      <p:nvGrpSpPr>
        <p:cNvPr id="1" name=""/>
        <p:cNvGrpSpPr/>
        <p:nvPr/>
      </p:nvGrpSpPr>
      <p:grpSpPr>
        <a:xfrm>
          <a:off x="0" y="0"/>
          <a:ext cx="0" cy="0"/>
          <a:chOff x="0" y="0"/>
          <a:chExt cx="0" cy="0"/>
        </a:xfrm>
      </p:grpSpPr>
      <p:cxnSp>
        <p:nvCxnSpPr>
          <p:cNvPr id="4" name="Straight Connector 3"/>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6" name="Text Placeholder 5"/>
          <p:cNvSpPr>
            <a:spLocks noGrp="1"/>
          </p:cNvSpPr>
          <p:nvPr>
            <p:ph type="body" sz="quarter" idx="12"/>
          </p:nvPr>
        </p:nvSpPr>
        <p:spPr>
          <a:xfrm>
            <a:off x="350939" y="1178709"/>
            <a:ext cx="8388000" cy="3553281"/>
          </a:xfrm>
        </p:spPr>
        <p:txBody>
          <a:bodyPr numCol="3" spcCol="180000">
            <a:normAutofit/>
          </a:bodyPr>
          <a:lstStyle>
            <a:lvl1pPr marL="0" indent="0">
              <a:spcAft>
                <a:spcPts val="0"/>
              </a:spcAft>
              <a:buNone/>
              <a:defRPr sz="1400">
                <a:solidFill>
                  <a:srgbClr val="646464"/>
                </a:solidFill>
                <a:latin typeface="+mn-lt"/>
              </a:defRPr>
            </a:lvl1pPr>
          </a:lstStyle>
          <a:p>
            <a:pPr lvl="0"/>
            <a:r>
              <a:rPr lang="en-US" smtClean="0"/>
              <a:t>Click to edit Master text styles</a:t>
            </a:r>
          </a:p>
        </p:txBody>
      </p:sp>
      <p:sp>
        <p:nvSpPr>
          <p:cNvPr id="21"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8" name="Slide Number Placeholder 3"/>
          <p:cNvSpPr>
            <a:spLocks noGrp="1"/>
          </p:cNvSpPr>
          <p:nvPr>
            <p:ph type="sldNum" sz="quarter" idx="13"/>
          </p:nvPr>
        </p:nvSpPr>
        <p:spPr/>
        <p:txBody>
          <a:bodyPr/>
          <a:lstStyle>
            <a:lvl1pPr>
              <a:defRPr/>
            </a:lvl1pPr>
          </a:lstStyle>
          <a:p>
            <a:fld id="{7D8519DB-CBEE-46E0-93B1-29EFE7AD502D}" type="slidenum">
              <a:rPr lang="en-GB"/>
              <a:pPr/>
              <a:t>‹#›</a:t>
            </a:fld>
            <a:endParaRPr lang="en-GB"/>
          </a:p>
        </p:txBody>
      </p:sp>
      <p:sp>
        <p:nvSpPr>
          <p:cNvPr id="9" name="Footer Placeholder 4"/>
          <p:cNvSpPr>
            <a:spLocks noGrp="1"/>
          </p:cNvSpPr>
          <p:nvPr>
            <p:ph type="ftr" sz="quarter" idx="14"/>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xt_2Columns_Pic">
    <p:spTree>
      <p:nvGrpSpPr>
        <p:cNvPr id="1" name=""/>
        <p:cNvGrpSpPr/>
        <p:nvPr/>
      </p:nvGrpSpPr>
      <p:grpSpPr>
        <a:xfrm>
          <a:off x="0" y="0"/>
          <a:ext cx="0" cy="0"/>
          <a:chOff x="0" y="0"/>
          <a:chExt cx="0" cy="0"/>
        </a:xfrm>
      </p:grpSpPr>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8"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12" name="Picture Placeholder 11"/>
          <p:cNvSpPr>
            <a:spLocks noGrp="1"/>
          </p:cNvSpPr>
          <p:nvPr>
            <p:ph type="pic" sz="quarter" idx="13"/>
          </p:nvPr>
        </p:nvSpPr>
        <p:spPr>
          <a:xfrm>
            <a:off x="6215074" y="1180086"/>
            <a:ext cx="2563801" cy="1645169"/>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15" name="Picture Placeholder 14"/>
          <p:cNvSpPr>
            <a:spLocks noGrp="1"/>
          </p:cNvSpPr>
          <p:nvPr>
            <p:ph type="pic" sz="quarter" idx="14"/>
          </p:nvPr>
        </p:nvSpPr>
        <p:spPr>
          <a:xfrm>
            <a:off x="6215074" y="2917715"/>
            <a:ext cx="2563801" cy="1646214"/>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24"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30" name="Content Placeholder 2"/>
          <p:cNvSpPr>
            <a:spLocks noGrp="1"/>
          </p:cNvSpPr>
          <p:nvPr>
            <p:ph idx="1"/>
          </p:nvPr>
        </p:nvSpPr>
        <p:spPr>
          <a:xfrm>
            <a:off x="344971" y="1178709"/>
            <a:ext cx="5798665" cy="3553281"/>
          </a:xfrm>
        </p:spPr>
        <p:txBody>
          <a:bodyPr>
            <a:normAutofit/>
          </a:bodyPr>
          <a:lstStyle>
            <a:lvl1pPr marL="0" indent="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5"/>
          </p:nvPr>
        </p:nvSpPr>
        <p:spPr/>
        <p:txBody>
          <a:bodyPr/>
          <a:lstStyle>
            <a:lvl1pPr>
              <a:defRPr/>
            </a:lvl1pPr>
          </a:lstStyle>
          <a:p>
            <a:fld id="{53633277-5AB9-4D7D-A34A-693C349EA951}" type="slidenum">
              <a:rPr lang="en-GB"/>
              <a:pPr/>
              <a:t>‹#›</a:t>
            </a:fld>
            <a:endParaRPr lang="en-GB"/>
          </a:p>
        </p:txBody>
      </p:sp>
      <p:sp>
        <p:nvSpPr>
          <p:cNvPr id="10" name="Footer Placeholder 4"/>
          <p:cNvSpPr>
            <a:spLocks noGrp="1"/>
          </p:cNvSpPr>
          <p:nvPr>
            <p:ph type="ftr" sz="quarter" idx="16"/>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8" name="Content Placeholder 7"/>
          <p:cNvSpPr>
            <a:spLocks noGrp="1"/>
          </p:cNvSpPr>
          <p:nvPr>
            <p:ph sz="quarter" idx="13"/>
          </p:nvPr>
        </p:nvSpPr>
        <p:spPr>
          <a:xfrm>
            <a:off x="3348039" y="1178709"/>
            <a:ext cx="5430837" cy="3553281"/>
          </a:xfrm>
        </p:spPr>
        <p:txBody>
          <a:bodyPr/>
          <a:lstStyle>
            <a:lvl1pPr>
              <a:buNone/>
              <a:defRPr>
                <a:solidFill>
                  <a:srgbClr val="646464"/>
                </a:solidFill>
                <a:latin typeface="+mn-lt"/>
              </a:defRPr>
            </a:lvl1pPr>
            <a:lvl2pPr>
              <a:defRPr>
                <a:solidFill>
                  <a:srgbClr val="646464"/>
                </a:solidFill>
                <a:latin typeface="+mn-lt"/>
              </a:defRPr>
            </a:lvl2pPr>
            <a:lvl3pPr>
              <a:defRPr>
                <a:solidFill>
                  <a:srgbClr val="646464"/>
                </a:solidFill>
                <a:latin typeface="+mn-lt"/>
              </a:defRPr>
            </a:lvl3pPr>
            <a:lvl4pPr>
              <a:defRPr>
                <a:solidFill>
                  <a:srgbClr val="646464"/>
                </a:solidFill>
                <a:latin typeface="+mn-lt"/>
              </a:defRPr>
            </a:lvl4pPr>
            <a:lvl5pPr>
              <a:defRPr>
                <a:solidFill>
                  <a:srgbClr val="646464"/>
                </a:solidFill>
                <a:latin typeface="+mn-lt"/>
              </a:defRPr>
            </a:lvl5pPr>
          </a:lstStyle>
          <a:p>
            <a:pPr lvl="0"/>
            <a:r>
              <a:rPr lang="en-US" smtClean="0"/>
              <a:t>Click to edit Master text styles</a:t>
            </a:r>
          </a:p>
        </p:txBody>
      </p:sp>
      <p:sp>
        <p:nvSpPr>
          <p:cNvPr id="22"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29" name="Content Placeholder 2"/>
          <p:cNvSpPr>
            <a:spLocks noGrp="1"/>
          </p:cNvSpPr>
          <p:nvPr>
            <p:ph idx="1"/>
          </p:nvPr>
        </p:nvSpPr>
        <p:spPr>
          <a:xfrm>
            <a:off x="344972" y="1178709"/>
            <a:ext cx="2941145" cy="3553281"/>
          </a:xfrm>
        </p:spPr>
        <p:txBody>
          <a:bodyPr>
            <a:normAutofit/>
          </a:bodyPr>
          <a:lstStyle>
            <a:lvl1pPr marL="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4"/>
          </p:nvPr>
        </p:nvSpPr>
        <p:spPr>
          <a:xfrm>
            <a:off x="457200" y="4821238"/>
            <a:ext cx="298450" cy="123825"/>
          </a:xfrm>
        </p:spPr>
        <p:txBody>
          <a:bodyPr/>
          <a:lstStyle>
            <a:lvl1pPr>
              <a:defRPr/>
            </a:lvl1pPr>
          </a:lstStyle>
          <a:p>
            <a:fld id="{B35C763B-2E62-4588-90C1-ED0C39146070}" type="slidenum">
              <a:rPr lang="en-GB"/>
              <a:pPr/>
              <a:t>‹#›</a:t>
            </a:fld>
            <a:endParaRPr lang="en-GB"/>
          </a:p>
        </p:txBody>
      </p:sp>
      <p:sp>
        <p:nvSpPr>
          <p:cNvPr id="10" name="Footer Placeholder 4"/>
          <p:cNvSpPr>
            <a:spLocks noGrp="1"/>
          </p:cNvSpPr>
          <p:nvPr>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lue Blank">
    <p:bg>
      <p:bgPr>
        <a:solidFill>
          <a:schemeClr val="tx1"/>
        </a:solid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2"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Gradient Blan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pic>
        <p:nvPicPr>
          <p:cNvPr id="4" name="Picture 2" descr="C:\Users\Mel.DUARTE\Desktop\11-1199_Nokia_BG1_MC.png"/>
          <p:cNvPicPr>
            <a:picLocks noChangeAspect="1" noChangeArrowheads="1"/>
          </p:cNvPicPr>
          <p:nvPr userDrawn="1"/>
        </p:nvPicPr>
        <p:blipFill>
          <a:blip r:embed="rId2" cstate="print"/>
          <a:srcRect/>
          <a:stretch>
            <a:fillRect/>
          </a:stretch>
        </p:blipFill>
        <p:spPr bwMode="auto">
          <a:xfrm>
            <a:off x="0" y="0"/>
            <a:ext cx="9147175" cy="5143500"/>
          </a:xfrm>
          <a:prstGeom prst="rect">
            <a:avLst/>
          </a:prstGeom>
          <a:noFill/>
          <a:ln w="9525">
            <a:noFill/>
            <a:miter lim="800000"/>
            <a:headEnd/>
            <a:tailEnd/>
          </a:ln>
        </p:spPr>
      </p:pic>
      <p:pic>
        <p:nvPicPr>
          <p:cNvPr id="5"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
        <p:nvSpPr>
          <p:cNvPr id="3" name="Title 2"/>
          <p:cNvSpPr>
            <a:spLocks noGrp="1"/>
          </p:cNvSpPr>
          <p:nvPr>
            <p:ph type="title"/>
          </p:nvPr>
        </p:nvSpPr>
        <p:spPr>
          <a:xfrm>
            <a:off x="344971" y="215917"/>
            <a:ext cx="8388000" cy="615553"/>
          </a:xfrm>
        </p:spPr>
        <p:txBody>
          <a:bodyPr/>
          <a:lstStyle>
            <a:lvl1pPr>
              <a:defRPr>
                <a:solidFill>
                  <a:schemeClr val="bg1"/>
                </a:solidFill>
              </a:defRPr>
            </a:lvl1pPr>
          </a:lstStyle>
          <a:p>
            <a:r>
              <a:rPr lang="en-US" smtClean="0"/>
              <a:t>Click to edit Master title style</a:t>
            </a:r>
            <a:endParaRPr lang="en-US" dirty="0"/>
          </a:p>
        </p:txBody>
      </p:sp>
      <p:sp>
        <p:nvSpPr>
          <p:cNvPr id="6" name="Slide Number Placeholder 5"/>
          <p:cNvSpPr>
            <a:spLocks noGrp="1"/>
          </p:cNvSpPr>
          <p:nvPr>
            <p:ph type="sldNum" sz="quarter" idx="10"/>
          </p:nvPr>
        </p:nvSpPr>
        <p:spPr>
          <a:xfrm>
            <a:off x="3849126" y="4804953"/>
            <a:ext cx="4019107" cy="246221"/>
          </a:xfrm>
        </p:spPr>
        <p:txBody>
          <a:bodyPr/>
          <a:lstStyle>
            <a:lvl1pPr>
              <a:defRPr>
                <a:solidFill>
                  <a:schemeClr val="bg1"/>
                </a:solidFill>
              </a:defRPr>
            </a:lvl1pPr>
          </a:lstStyle>
          <a:p>
            <a:r>
              <a:rPr lang="en-US" dirty="0" smtClean="0"/>
              <a:t>© 2012 Nokia | Where 2012 </a:t>
            </a:r>
            <a:endParaRPr lang="en-GB" dirty="0" smtClean="0"/>
          </a:p>
          <a:p>
            <a:endParaRPr lang="en-GB"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cxnSp>
        <p:nvCxnSpPr>
          <p:cNvPr id="3" name="Straight Connector 2"/>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5"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9" name="Footer Placeholder 4"/>
          <p:cNvSpPr txBox="1">
            <a:spLocks/>
          </p:cNvSpPr>
          <p:nvPr userDrawn="1"/>
        </p:nvSpPr>
        <p:spPr>
          <a:xfrm>
            <a:off x="1576388" y="4924425"/>
            <a:ext cx="7316787" cy="219075"/>
          </a:xfrm>
          <a:prstGeom prst="rect">
            <a:avLst/>
          </a:prstGeom>
        </p:spPr>
        <p:txBody>
          <a:bodyPr/>
          <a:lstStyle/>
          <a:p>
            <a:pPr algn="r"/>
            <a:r>
              <a:rPr lang="en-US" sz="600">
                <a:solidFill>
                  <a:srgbClr val="01408C"/>
                </a:solidFill>
                <a:latin typeface="Nokia Pure Text" charset="0"/>
              </a:rPr>
              <a:t>©2012 Nokia.  All rights reserved. Nokia is a registered trademark of Nokia Corporation. Specifications are subject to change without notice.</a:t>
            </a:r>
          </a:p>
        </p:txBody>
      </p:sp>
      <p:sp>
        <p:nvSpPr>
          <p:cNvPr id="7" name="Title 1"/>
          <p:cNvSpPr>
            <a:spLocks noGrp="1"/>
          </p:cNvSpPr>
          <p:nvPr>
            <p:ph type="title"/>
          </p:nvPr>
        </p:nvSpPr>
        <p:spPr>
          <a:xfrm>
            <a:off x="346748" y="270000"/>
            <a:ext cx="8368656" cy="276999"/>
          </a:xfrm>
        </p:spPr>
        <p:txBody>
          <a:bodyPr>
            <a:normAutofit/>
          </a:bodyPr>
          <a:lstStyle>
            <a:lvl1pPr>
              <a:defRPr sz="2400">
                <a:solidFill>
                  <a:srgbClr val="124191"/>
                </a:solidFill>
                <a:latin typeface="+mn-lt"/>
              </a:defRPr>
            </a:lvl1pPr>
          </a:lstStyle>
          <a:p>
            <a:r>
              <a:rPr lang="en-US" smtClean="0"/>
              <a:t>Click to edit Master title style</a:t>
            </a:r>
            <a:endParaRPr lang="en-GB" dirty="0"/>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3FAA13C0-D7D4-4E68-986F-10ED519DFCEF}"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NO BULLETS">
    <p:spTree>
      <p:nvGrpSpPr>
        <p:cNvPr id="1" name=""/>
        <p:cNvGrpSpPr/>
        <p:nvPr/>
      </p:nvGrpSpPr>
      <p:grpSpPr>
        <a:xfrm>
          <a:off x="0" y="0"/>
          <a:ext cx="0" cy="0"/>
          <a:chOff x="0" y="0"/>
          <a:chExt cx="0" cy="0"/>
        </a:xfrm>
      </p:grpSpPr>
      <p:pic>
        <p:nvPicPr>
          <p:cNvPr id="4" name="Picture 6"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4971" y="215918"/>
            <a:ext cx="8388000" cy="615553"/>
          </a:xfrm>
        </p:spPr>
        <p:txBody>
          <a:bodyPr/>
          <a:lstStyle>
            <a:lvl1pPr>
              <a:defRPr spc="-120" baseline="0">
                <a:latin typeface="+mn-lt"/>
              </a:defRPr>
            </a:lvl1pPr>
          </a:lstStyle>
          <a:p>
            <a:r>
              <a:rPr lang="en-US" smtClean="0"/>
              <a:t>Click to edit Master title style</a:t>
            </a:r>
            <a:endParaRPr lang="en-US" dirty="0"/>
          </a:p>
        </p:txBody>
      </p:sp>
      <p:sp>
        <p:nvSpPr>
          <p:cNvPr id="9" name="Content Placeholder 2"/>
          <p:cNvSpPr>
            <a:spLocks noGrp="1"/>
          </p:cNvSpPr>
          <p:nvPr>
            <p:ph idx="1"/>
          </p:nvPr>
        </p:nvSpPr>
        <p:spPr>
          <a:xfrm>
            <a:off x="344971" y="1164422"/>
            <a:ext cx="8407400" cy="3553281"/>
          </a:xfrm>
        </p:spPr>
        <p:txBody>
          <a:bodyPr>
            <a:normAutofit/>
          </a:bodyPr>
          <a:lstStyle>
            <a:lvl1pPr marL="0" indent="0">
              <a:buNone/>
              <a:defRPr>
                <a:latin typeface="+mn-lt"/>
              </a:defRPr>
            </a:lvl1pPr>
          </a:lstStyle>
          <a:p>
            <a:pPr lvl="0"/>
            <a:r>
              <a:rPr lang="en-US" smtClean="0"/>
              <a:t>Click to edit Master text styles</a:t>
            </a:r>
          </a:p>
        </p:txBody>
      </p:sp>
      <p:sp>
        <p:nvSpPr>
          <p:cNvPr id="7" name="Slide Number Placeholder 5"/>
          <p:cNvSpPr>
            <a:spLocks noGrp="1"/>
          </p:cNvSpPr>
          <p:nvPr>
            <p:ph type="sldNum" sz="quarter" idx="10"/>
          </p:nvPr>
        </p:nvSpPr>
        <p:spPr>
          <a:xfrm>
            <a:off x="457200" y="4821238"/>
            <a:ext cx="298450" cy="123825"/>
          </a:xfrm>
        </p:spPr>
        <p:txBody>
          <a:bodyPr/>
          <a:lstStyle>
            <a:lvl1pPr>
              <a:defRPr/>
            </a:lvl1pPr>
          </a:lstStyle>
          <a:p>
            <a:fld id="{9CD026A3-9926-4D1B-8648-430541EDD93D}" type="slidenum">
              <a:rPr lang="en-GB"/>
              <a:pPr/>
              <a:t>‹#›</a:t>
            </a:fld>
            <a:endParaRPr lang="en-GB"/>
          </a:p>
        </p:txBody>
      </p:sp>
      <p:sp>
        <p:nvSpPr>
          <p:cNvPr id="8"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BULLETS">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 name="Title 1"/>
          <p:cNvSpPr>
            <a:spLocks noGrp="1"/>
          </p:cNvSpPr>
          <p:nvPr>
            <p:ph type="title"/>
          </p:nvPr>
        </p:nvSpPr>
        <p:spPr>
          <a:xfrm>
            <a:off x="344971" y="215918"/>
            <a:ext cx="8388000" cy="615553"/>
          </a:xfrm>
        </p:spPr>
        <p:txBody>
          <a:bodyPr/>
          <a:lstStyle>
            <a:lvl1pPr>
              <a:defRPr baseline="0">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559286" y="2035965"/>
            <a:ext cx="8156119" cy="2696025"/>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idx="13"/>
          </p:nvPr>
        </p:nvSpPr>
        <p:spPr>
          <a:xfrm>
            <a:off x="342578" y="1167594"/>
            <a:ext cx="8358246" cy="864096"/>
          </a:xfrm>
        </p:spPr>
        <p:txBody>
          <a:bodyPr>
            <a:normAutofit/>
          </a:bodyPr>
          <a:lstStyle>
            <a:lvl1pPr marL="0" indent="0">
              <a:buFontTx/>
              <a:buNone/>
              <a:defRPr>
                <a:latin typeface="+mn-lt"/>
              </a:defRPr>
            </a:lvl1pPr>
            <a:lvl2pPr>
              <a:buFontTx/>
              <a:buNone/>
              <a:defRPr>
                <a:latin typeface="+mn-lt"/>
              </a:defRPr>
            </a:lvl2pPr>
            <a:lvl3pPr>
              <a:buFontTx/>
              <a:buNone/>
              <a:defRPr>
                <a:latin typeface="+mn-lt"/>
              </a:defRPr>
            </a:lvl3pPr>
            <a:lvl4pPr>
              <a:buFontTx/>
              <a:buNone/>
              <a:defRPr>
                <a:latin typeface="+mn-lt"/>
              </a:defRPr>
            </a:lvl4pPr>
            <a:lvl5pPr>
              <a:buFontTx/>
              <a:buNone/>
              <a:defRPr>
                <a:latin typeface="+mn-lt"/>
              </a:defRPr>
            </a:lvl5pPr>
          </a:lstStyle>
          <a:p>
            <a:pPr lvl="0"/>
            <a:r>
              <a:rPr lang="en-US" smtClean="0"/>
              <a:t>Click to edit Master text styles</a:t>
            </a:r>
          </a:p>
        </p:txBody>
      </p:sp>
      <p:sp>
        <p:nvSpPr>
          <p:cNvPr id="8" name="Slide Number Placeholder 5"/>
          <p:cNvSpPr>
            <a:spLocks noGrp="1"/>
          </p:cNvSpPr>
          <p:nvPr>
            <p:ph type="sldNum" sz="quarter" idx="14"/>
          </p:nvPr>
        </p:nvSpPr>
        <p:spPr>
          <a:xfrm>
            <a:off x="457200" y="4821238"/>
            <a:ext cx="298450" cy="123825"/>
          </a:xfrm>
        </p:spPr>
        <p:txBody>
          <a:bodyPr/>
          <a:lstStyle>
            <a:lvl1pPr>
              <a:defRPr/>
            </a:lvl1pPr>
          </a:lstStyle>
          <a:p>
            <a:fld id="{BCD0509A-9DC6-41E4-80C5-318BF08D158B}" type="slidenum">
              <a:rPr lang="en-GB"/>
              <a:pPr/>
              <a:t>‹#›</a:t>
            </a:fld>
            <a:endParaRPr lang="en-GB"/>
          </a:p>
        </p:txBody>
      </p:sp>
      <p:sp>
        <p:nvSpPr>
          <p:cNvPr id="9" name="Footer Placeholder 4"/>
          <p:cNvSpPr>
            <a:spLocks noGrp="1"/>
          </p:cNvSpPr>
          <p:nvPr>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tatem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5"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
        <p:nvSpPr>
          <p:cNvPr id="19" name="Title Placeholder 1"/>
          <p:cNvSpPr>
            <a:spLocks noGrp="1"/>
          </p:cNvSpPr>
          <p:nvPr>
            <p:ph type="title"/>
          </p:nvPr>
        </p:nvSpPr>
        <p:spPr>
          <a:xfrm>
            <a:off x="357158" y="2145920"/>
            <a:ext cx="8388000" cy="738664"/>
          </a:xfrm>
          <a:prstGeom prst="rect">
            <a:avLst/>
          </a:prstGeom>
        </p:spPr>
        <p:txBody>
          <a:bodyPr rtlCol="0"/>
          <a:lstStyle>
            <a:lvl1pPr algn="ctr">
              <a:defRPr sz="4800">
                <a:solidFill>
                  <a:schemeClr val="bg1"/>
                </a:solidFill>
                <a:latin typeface="+mn-lt"/>
              </a:defRPr>
            </a:lvl1pPr>
          </a:lstStyle>
          <a:p>
            <a:r>
              <a:rPr lang="en-US" smtClean="0"/>
              <a:t>Click to edit Master title style</a:t>
            </a:r>
            <a:endParaRPr lang="en-GB" dirty="0"/>
          </a:p>
        </p:txBody>
      </p:sp>
      <p:sp>
        <p:nvSpPr>
          <p:cNvPr id="6" name="Slide Number Placeholder 5"/>
          <p:cNvSpPr>
            <a:spLocks noGrp="1"/>
          </p:cNvSpPr>
          <p:nvPr>
            <p:ph type="sldNum" sz="quarter" idx="10"/>
          </p:nvPr>
        </p:nvSpPr>
        <p:spPr/>
        <p:txBody>
          <a:bodyPr/>
          <a:lstStyle>
            <a:lvl1pPr>
              <a:defRPr>
                <a:solidFill>
                  <a:srgbClr val="FFFFFF"/>
                </a:solidFill>
              </a:defRPr>
            </a:lvl1pPr>
          </a:lstStyle>
          <a:p>
            <a:fld id="{2B3073E0-7F15-4718-BCCE-63D6BB299354}" type="slidenum">
              <a:rPr lang="en-GB"/>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cxnSp>
        <p:nvCxnSpPr>
          <p:cNvPr id="7" name="Straight Connector 6"/>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9"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3" name="Text Placeholder 2"/>
          <p:cNvSpPr>
            <a:spLocks noGrp="1"/>
          </p:cNvSpPr>
          <p:nvPr>
            <p:ph type="body" idx="1"/>
          </p:nvPr>
        </p:nvSpPr>
        <p:spPr>
          <a:xfrm>
            <a:off x="360000" y="1178709"/>
            <a:ext cx="396000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6748" y="1799709"/>
            <a:ext cx="3960000" cy="2970000"/>
          </a:xfrm>
        </p:spPr>
        <p:txBody>
          <a:bodyPr/>
          <a:lstStyle>
            <a:lvl1pPr>
              <a:defRPr sz="2200">
                <a:solidFill>
                  <a:srgbClr val="646464"/>
                </a:solidFill>
                <a:latin typeface="+mn-lt"/>
              </a:defRPr>
            </a:lvl1pPr>
            <a:lvl2pPr>
              <a:defRPr sz="2200">
                <a:solidFill>
                  <a:srgbClr val="646464"/>
                </a:solidFill>
                <a:latin typeface="+mn-lt"/>
              </a:defRPr>
            </a:lvl2pPr>
            <a:lvl3pPr>
              <a:defRPr sz="2000">
                <a:solidFill>
                  <a:srgbClr val="646464"/>
                </a:solidFill>
                <a:latin typeface="+mn-lt"/>
              </a:defRPr>
            </a:lvl3pPr>
            <a:lvl4pPr>
              <a:defRPr sz="1800" b="0">
                <a:solidFill>
                  <a:srgbClr val="646464"/>
                </a:solidFill>
                <a:latin typeface="+mn-lt"/>
              </a:defRPr>
            </a:lvl4pPr>
            <a:lvl5pPr>
              <a:defRPr sz="160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03774" y="1178709"/>
            <a:ext cx="391163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3776" y="1799709"/>
            <a:ext cx="3911629" cy="2970000"/>
          </a:xfrm>
        </p:spPr>
        <p:txBody>
          <a:bodyPr/>
          <a:lstStyle>
            <a:lvl1pPr>
              <a:defRPr sz="2200">
                <a:solidFill>
                  <a:srgbClr val="646464"/>
                </a:solidFill>
                <a:latin typeface="+mn-lt"/>
              </a:defRPr>
            </a:lvl1pPr>
            <a:lvl2pPr>
              <a:defRPr sz="2200">
                <a:solidFill>
                  <a:srgbClr val="646464"/>
                </a:solidFill>
                <a:latin typeface="+mn-lt"/>
              </a:defRPr>
            </a:lvl2pPr>
            <a:lvl3pPr>
              <a:defRPr sz="2000" b="0">
                <a:solidFill>
                  <a:srgbClr val="646464"/>
                </a:solidFill>
                <a:latin typeface="+mn-lt"/>
              </a:defRPr>
            </a:lvl3pPr>
            <a:lvl4pPr>
              <a:defRPr sz="1800" b="0">
                <a:solidFill>
                  <a:srgbClr val="646464"/>
                </a:solidFill>
                <a:latin typeface="+mn-lt"/>
              </a:defRPr>
            </a:lvl4pPr>
            <a:lvl5pPr>
              <a:defRPr sz="1600" b="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1DF5437D-80D4-40B5-BAF7-15E72B76D3C5}" type="slidenum">
              <a:rPr lang="en-GB"/>
              <a:pPr/>
              <a:t>‹#›</a:t>
            </a:fld>
            <a:endParaRPr lang="en-GB"/>
          </a:p>
        </p:txBody>
      </p:sp>
      <p:sp>
        <p:nvSpPr>
          <p:cNvPr id="11"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cxnSp>
        <p:nvCxnSpPr>
          <p:cNvPr id="3" name="Straight Connector 2"/>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5"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20"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6" name="Slide Number Placeholder 5"/>
          <p:cNvSpPr>
            <a:spLocks noGrp="1"/>
          </p:cNvSpPr>
          <p:nvPr>
            <p:ph type="sldNum" sz="quarter" idx="10"/>
          </p:nvPr>
        </p:nvSpPr>
        <p:spPr>
          <a:xfrm>
            <a:off x="457200" y="4821238"/>
            <a:ext cx="298450" cy="123825"/>
          </a:xfrm>
        </p:spPr>
        <p:txBody>
          <a:bodyPr/>
          <a:lstStyle>
            <a:lvl1pPr>
              <a:defRPr/>
            </a:lvl1pPr>
          </a:lstStyle>
          <a:p>
            <a:fld id="{6ED5F941-88E6-479B-9D17-A03ACDCECCAA}" type="slidenum">
              <a:rPr lang="en-GB"/>
              <a:pPr/>
              <a:t>‹#›</a:t>
            </a:fld>
            <a:endParaRPr lang="en-GB"/>
          </a:p>
        </p:txBody>
      </p:sp>
      <p:sp>
        <p:nvSpPr>
          <p:cNvPr id="7" name="Footer Placeholder 4"/>
          <p:cNvSpPr>
            <a:spLocks noGrp="1"/>
          </p:cNvSpPr>
          <p:nvPr>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ext_3Columns">
    <p:spTree>
      <p:nvGrpSpPr>
        <p:cNvPr id="1" name=""/>
        <p:cNvGrpSpPr/>
        <p:nvPr/>
      </p:nvGrpSpPr>
      <p:grpSpPr>
        <a:xfrm>
          <a:off x="0" y="0"/>
          <a:ext cx="0" cy="0"/>
          <a:chOff x="0" y="0"/>
          <a:chExt cx="0" cy="0"/>
        </a:xfrm>
      </p:grpSpPr>
      <p:cxnSp>
        <p:nvCxnSpPr>
          <p:cNvPr id="4" name="Straight Connector 3"/>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6" name="Text Placeholder 5"/>
          <p:cNvSpPr>
            <a:spLocks noGrp="1"/>
          </p:cNvSpPr>
          <p:nvPr>
            <p:ph type="body" sz="quarter" idx="12"/>
          </p:nvPr>
        </p:nvSpPr>
        <p:spPr>
          <a:xfrm>
            <a:off x="350939" y="1178709"/>
            <a:ext cx="8388000" cy="3553281"/>
          </a:xfrm>
        </p:spPr>
        <p:txBody>
          <a:bodyPr numCol="3" spcCol="180000">
            <a:normAutofit/>
          </a:bodyPr>
          <a:lstStyle>
            <a:lvl1pPr marL="0" indent="0">
              <a:spcAft>
                <a:spcPts val="0"/>
              </a:spcAft>
              <a:buNone/>
              <a:defRPr sz="1400">
                <a:solidFill>
                  <a:srgbClr val="646464"/>
                </a:solidFill>
                <a:latin typeface="+mn-lt"/>
              </a:defRPr>
            </a:lvl1pPr>
          </a:lstStyle>
          <a:p>
            <a:pPr lvl="0"/>
            <a:r>
              <a:rPr lang="en-US" smtClean="0"/>
              <a:t>Click to edit Master text styles</a:t>
            </a:r>
          </a:p>
        </p:txBody>
      </p:sp>
      <p:sp>
        <p:nvSpPr>
          <p:cNvPr id="21"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8" name="Slide Number Placeholder 3"/>
          <p:cNvSpPr>
            <a:spLocks noGrp="1"/>
          </p:cNvSpPr>
          <p:nvPr>
            <p:ph type="sldNum" sz="quarter" idx="13"/>
          </p:nvPr>
        </p:nvSpPr>
        <p:spPr/>
        <p:txBody>
          <a:bodyPr/>
          <a:lstStyle>
            <a:lvl1pPr>
              <a:defRPr/>
            </a:lvl1pPr>
          </a:lstStyle>
          <a:p>
            <a:fld id="{26A07041-9F6D-4D88-87FD-8236C929F38A}" type="slidenum">
              <a:rPr lang="en-GB"/>
              <a:pPr/>
              <a:t>‹#›</a:t>
            </a:fld>
            <a:endParaRPr lang="en-GB"/>
          </a:p>
        </p:txBody>
      </p:sp>
      <p:sp>
        <p:nvSpPr>
          <p:cNvPr id="9" name="Footer Placeholder 4"/>
          <p:cNvSpPr>
            <a:spLocks noGrp="1"/>
          </p:cNvSpPr>
          <p:nvPr>
            <p:ph type="ftr" sz="quarter" idx="14"/>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ext_2Columns_Pic">
    <p:spTree>
      <p:nvGrpSpPr>
        <p:cNvPr id="1" name=""/>
        <p:cNvGrpSpPr/>
        <p:nvPr/>
      </p:nvGrpSpPr>
      <p:grpSpPr>
        <a:xfrm>
          <a:off x="0" y="0"/>
          <a:ext cx="0" cy="0"/>
          <a:chOff x="0" y="0"/>
          <a:chExt cx="0" cy="0"/>
        </a:xfrm>
      </p:grpSpPr>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8"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12" name="Picture Placeholder 11"/>
          <p:cNvSpPr>
            <a:spLocks noGrp="1"/>
          </p:cNvSpPr>
          <p:nvPr>
            <p:ph type="pic" sz="quarter" idx="13"/>
          </p:nvPr>
        </p:nvSpPr>
        <p:spPr>
          <a:xfrm>
            <a:off x="6215074" y="1180086"/>
            <a:ext cx="2563801" cy="1645169"/>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15" name="Picture Placeholder 14"/>
          <p:cNvSpPr>
            <a:spLocks noGrp="1"/>
          </p:cNvSpPr>
          <p:nvPr>
            <p:ph type="pic" sz="quarter" idx="14"/>
          </p:nvPr>
        </p:nvSpPr>
        <p:spPr>
          <a:xfrm>
            <a:off x="6215074" y="2917715"/>
            <a:ext cx="2563801" cy="1646214"/>
          </a:xfrm>
        </p:spPr>
        <p:txBody>
          <a:bodyPr rtlCol="0">
            <a:normAutofit/>
          </a:bodyPr>
          <a:lstStyle>
            <a:lvl1pPr marL="0" indent="0">
              <a:buNone/>
              <a:defRPr sz="2000">
                <a:solidFill>
                  <a:srgbClr val="646464"/>
                </a:solidFill>
                <a:latin typeface="+mn-lt"/>
              </a:defRPr>
            </a:lvl1pPr>
          </a:lstStyle>
          <a:p>
            <a:pPr lvl="0"/>
            <a:r>
              <a:rPr lang="en-US" noProof="0" smtClean="0"/>
              <a:t>Click icon to add picture</a:t>
            </a:r>
            <a:endParaRPr lang="en-GB" noProof="0" dirty="0"/>
          </a:p>
        </p:txBody>
      </p:sp>
      <p:sp>
        <p:nvSpPr>
          <p:cNvPr id="24"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30" name="Content Placeholder 2"/>
          <p:cNvSpPr>
            <a:spLocks noGrp="1"/>
          </p:cNvSpPr>
          <p:nvPr>
            <p:ph idx="1"/>
          </p:nvPr>
        </p:nvSpPr>
        <p:spPr>
          <a:xfrm>
            <a:off x="344971" y="1178709"/>
            <a:ext cx="5798665" cy="3553281"/>
          </a:xfrm>
        </p:spPr>
        <p:txBody>
          <a:bodyPr>
            <a:normAutofit/>
          </a:bodyPr>
          <a:lstStyle>
            <a:lvl1pPr marL="0" indent="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5"/>
          </p:nvPr>
        </p:nvSpPr>
        <p:spPr/>
        <p:txBody>
          <a:bodyPr/>
          <a:lstStyle>
            <a:lvl1pPr>
              <a:defRPr/>
            </a:lvl1pPr>
          </a:lstStyle>
          <a:p>
            <a:fld id="{71AD8B29-3B68-4E8C-AF17-A563736EF5E1}" type="slidenum">
              <a:rPr lang="en-GB"/>
              <a:pPr/>
              <a:t>‹#›</a:t>
            </a:fld>
            <a:endParaRPr lang="en-GB"/>
          </a:p>
        </p:txBody>
      </p:sp>
      <p:sp>
        <p:nvSpPr>
          <p:cNvPr id="10" name="Footer Placeholder 4"/>
          <p:cNvSpPr>
            <a:spLocks noGrp="1"/>
          </p:cNvSpPr>
          <p:nvPr>
            <p:ph type="ftr" sz="quarter" idx="16"/>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5" name="Straight Connector 4"/>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userDrawn="1"/>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sp>
        <p:nvSpPr>
          <p:cNvPr id="8" name="Content Placeholder 7"/>
          <p:cNvSpPr>
            <a:spLocks noGrp="1"/>
          </p:cNvSpPr>
          <p:nvPr>
            <p:ph sz="quarter" idx="13"/>
          </p:nvPr>
        </p:nvSpPr>
        <p:spPr>
          <a:xfrm>
            <a:off x="3348039" y="1178709"/>
            <a:ext cx="5430837" cy="3553281"/>
          </a:xfrm>
        </p:spPr>
        <p:txBody>
          <a:bodyPr/>
          <a:lstStyle>
            <a:lvl1pPr>
              <a:buNone/>
              <a:defRPr>
                <a:solidFill>
                  <a:srgbClr val="646464"/>
                </a:solidFill>
                <a:latin typeface="+mn-lt"/>
              </a:defRPr>
            </a:lvl1pPr>
            <a:lvl2pPr>
              <a:defRPr>
                <a:solidFill>
                  <a:srgbClr val="646464"/>
                </a:solidFill>
                <a:latin typeface="+mn-lt"/>
              </a:defRPr>
            </a:lvl2pPr>
            <a:lvl3pPr>
              <a:defRPr>
                <a:solidFill>
                  <a:srgbClr val="646464"/>
                </a:solidFill>
                <a:latin typeface="+mn-lt"/>
              </a:defRPr>
            </a:lvl3pPr>
            <a:lvl4pPr>
              <a:defRPr>
                <a:solidFill>
                  <a:srgbClr val="646464"/>
                </a:solidFill>
                <a:latin typeface="+mn-lt"/>
              </a:defRPr>
            </a:lvl4pPr>
            <a:lvl5pPr>
              <a:defRPr>
                <a:solidFill>
                  <a:srgbClr val="646464"/>
                </a:solidFill>
                <a:latin typeface="+mn-lt"/>
              </a:defRPr>
            </a:lvl5pPr>
          </a:lstStyle>
          <a:p>
            <a:pPr lvl="0"/>
            <a:r>
              <a:rPr lang="en-US" smtClean="0"/>
              <a:t>Click to edit Master text styles</a:t>
            </a:r>
          </a:p>
        </p:txBody>
      </p:sp>
      <p:sp>
        <p:nvSpPr>
          <p:cNvPr id="22"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29" name="Content Placeholder 2"/>
          <p:cNvSpPr>
            <a:spLocks noGrp="1"/>
          </p:cNvSpPr>
          <p:nvPr>
            <p:ph idx="1"/>
          </p:nvPr>
        </p:nvSpPr>
        <p:spPr>
          <a:xfrm>
            <a:off x="344972" y="1178709"/>
            <a:ext cx="2941145" cy="3553281"/>
          </a:xfrm>
        </p:spPr>
        <p:txBody>
          <a:bodyPr>
            <a:normAutofit/>
          </a:bodyPr>
          <a:lstStyle>
            <a:lvl1pPr marL="0">
              <a:buNone/>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p:txBody>
      </p:sp>
      <p:sp>
        <p:nvSpPr>
          <p:cNvPr id="9" name="Slide Number Placeholder 3"/>
          <p:cNvSpPr>
            <a:spLocks noGrp="1"/>
          </p:cNvSpPr>
          <p:nvPr>
            <p:ph type="sldNum" sz="quarter" idx="14"/>
          </p:nvPr>
        </p:nvSpPr>
        <p:spPr>
          <a:xfrm>
            <a:off x="457200" y="4821238"/>
            <a:ext cx="298450" cy="123825"/>
          </a:xfrm>
        </p:spPr>
        <p:txBody>
          <a:bodyPr/>
          <a:lstStyle>
            <a:lvl1pPr>
              <a:defRPr/>
            </a:lvl1pPr>
          </a:lstStyle>
          <a:p>
            <a:fld id="{18A1C957-46EE-4A63-9394-C6E4A6C31A42}" type="slidenum">
              <a:rPr lang="en-GB"/>
              <a:pPr/>
              <a:t>‹#›</a:t>
            </a:fld>
            <a:endParaRPr lang="en-GB"/>
          </a:p>
        </p:txBody>
      </p:sp>
      <p:sp>
        <p:nvSpPr>
          <p:cNvPr id="10" name="Footer Placeholder 4"/>
          <p:cNvSpPr>
            <a:spLocks noGrp="1"/>
          </p:cNvSpPr>
          <p:nvPr>
            <p:ph type="ftr" sz="quarter" idx="15"/>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ue Blank">
    <p:bg>
      <p:bgPr>
        <a:solidFill>
          <a:schemeClr val="tx1"/>
        </a:solid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2"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Gradient Blank">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tatem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395288"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857250" y="4819650"/>
            <a:ext cx="0" cy="32385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Picture 23" descr="Nokia_brandmark_logo_blue_vector_RGB.emf"/>
          <p:cNvPicPr>
            <a:picLocks noChangeAspect="1"/>
          </p:cNvPicPr>
          <p:nvPr userDrawn="1"/>
        </p:nvPicPr>
        <p:blipFill>
          <a:blip r:embed="rId3" cstate="print"/>
          <a:srcRect/>
          <a:stretch>
            <a:fillRect/>
          </a:stretch>
        </p:blipFill>
        <p:spPr bwMode="auto">
          <a:xfrm>
            <a:off x="8167688" y="4838700"/>
            <a:ext cx="622300" cy="96838"/>
          </a:xfrm>
          <a:prstGeom prst="rect">
            <a:avLst/>
          </a:prstGeom>
          <a:noFill/>
          <a:ln w="9525">
            <a:noFill/>
            <a:miter lim="800000"/>
            <a:headEnd/>
            <a:tailEnd/>
          </a:ln>
        </p:spPr>
      </p:pic>
      <p:sp>
        <p:nvSpPr>
          <p:cNvPr id="19" name="Title Placeholder 1"/>
          <p:cNvSpPr>
            <a:spLocks noGrp="1"/>
          </p:cNvSpPr>
          <p:nvPr>
            <p:ph type="title"/>
          </p:nvPr>
        </p:nvSpPr>
        <p:spPr>
          <a:xfrm>
            <a:off x="357158" y="2145920"/>
            <a:ext cx="8388000" cy="738664"/>
          </a:xfrm>
          <a:prstGeom prst="rect">
            <a:avLst/>
          </a:prstGeom>
        </p:spPr>
        <p:txBody>
          <a:bodyPr rtlCol="0"/>
          <a:lstStyle>
            <a:lvl1pPr algn="ctr">
              <a:defRPr sz="4800">
                <a:solidFill>
                  <a:schemeClr val="bg1"/>
                </a:solidFill>
                <a:latin typeface="+mn-lt"/>
              </a:defRPr>
            </a:lvl1pPr>
          </a:lstStyle>
          <a:p>
            <a:r>
              <a:rPr lang="en-US" smtClean="0"/>
              <a:t>Click to edit Master title style</a:t>
            </a:r>
            <a:endParaRPr lang="en-GB" dirty="0"/>
          </a:p>
        </p:txBody>
      </p:sp>
      <p:sp>
        <p:nvSpPr>
          <p:cNvPr id="8" name="Slide Number Placeholder 5"/>
          <p:cNvSpPr>
            <a:spLocks noGrp="1"/>
          </p:cNvSpPr>
          <p:nvPr>
            <p:ph type="sldNum" sz="quarter" idx="10"/>
          </p:nvPr>
        </p:nvSpPr>
        <p:spPr/>
        <p:txBody>
          <a:bodyPr/>
          <a:lstStyle>
            <a:lvl1pPr>
              <a:defRPr>
                <a:solidFill>
                  <a:srgbClr val="FFFFFF"/>
                </a:solidFill>
              </a:defRPr>
            </a:lvl1pPr>
          </a:lstStyle>
          <a:p>
            <a:fld id="{8A6CE48D-0C11-4298-84D8-BC8929300FE8}" type="slidenum">
              <a:rPr lang="en-GB"/>
              <a:pPr/>
              <a:t>‹#›</a:t>
            </a:fld>
            <a:endParaRPr lang="en-GB"/>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8" name="Straight Connector 7"/>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357158" y="1178709"/>
            <a:ext cx="4038600" cy="3553281"/>
          </a:xfrm>
        </p:spPr>
        <p:txBody>
          <a:bodyPr>
            <a:normAutofit/>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3438" y="1178709"/>
            <a:ext cx="4038600" cy="3553281"/>
          </a:xfrm>
        </p:spPr>
        <p:txBody>
          <a:bodyPr>
            <a:normAutofit/>
          </a:bodyPr>
          <a:lstStyle>
            <a:lvl1pPr>
              <a:defRPr sz="2400">
                <a:latin typeface="+mn-lt"/>
              </a:defRPr>
            </a:lvl1pPr>
            <a:lvl2pPr>
              <a:defRPr sz="2200">
                <a:latin typeface="+mn-lt"/>
              </a:defRPr>
            </a:lvl2pPr>
            <a:lvl3pPr>
              <a:defRPr sz="2000">
                <a:latin typeface="+mn-lt"/>
              </a:defRPr>
            </a:lvl3pPr>
            <a:lvl4pPr>
              <a:defRPr sz="1800">
                <a:latin typeface="+mn-lt"/>
              </a:defRPr>
            </a:lvl4pPr>
            <a:lvl5pPr>
              <a:defRPr sz="16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0"/>
          </p:nvPr>
        </p:nvSpPr>
        <p:spPr>
          <a:xfrm>
            <a:off x="457200" y="4821238"/>
            <a:ext cx="298450" cy="123825"/>
          </a:xfrm>
        </p:spPr>
        <p:txBody>
          <a:bodyPr/>
          <a:lstStyle>
            <a:lvl1pPr>
              <a:defRPr/>
            </a:lvl1pPr>
          </a:lstStyle>
          <a:p>
            <a:fld id="{FDD58A49-54F0-4DF3-95BC-F056DC3FD633}" type="slidenum">
              <a:rPr lang="en-GB"/>
              <a:pPr/>
              <a:t>‹#›</a:t>
            </a:fld>
            <a:endParaRPr lang="en-GB"/>
          </a:p>
        </p:txBody>
      </p:sp>
      <p:sp>
        <p:nvSpPr>
          <p:cNvPr id="11"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7" name="Straight Connector 6"/>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9"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10" name="Straight Connector 9"/>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178709"/>
            <a:ext cx="396000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6748" y="1799709"/>
            <a:ext cx="3960000" cy="2970000"/>
          </a:xfrm>
        </p:spPr>
        <p:txBody>
          <a:bodyPr/>
          <a:lstStyle>
            <a:lvl1pPr>
              <a:defRPr sz="2200">
                <a:solidFill>
                  <a:srgbClr val="646464"/>
                </a:solidFill>
                <a:latin typeface="+mn-lt"/>
              </a:defRPr>
            </a:lvl1pPr>
            <a:lvl2pPr>
              <a:defRPr sz="2200">
                <a:solidFill>
                  <a:srgbClr val="646464"/>
                </a:solidFill>
                <a:latin typeface="+mn-lt"/>
              </a:defRPr>
            </a:lvl2pPr>
            <a:lvl3pPr>
              <a:defRPr sz="2000">
                <a:solidFill>
                  <a:srgbClr val="646464"/>
                </a:solidFill>
                <a:latin typeface="+mn-lt"/>
              </a:defRPr>
            </a:lvl3pPr>
            <a:lvl4pPr>
              <a:defRPr sz="1800" b="0">
                <a:solidFill>
                  <a:srgbClr val="646464"/>
                </a:solidFill>
                <a:latin typeface="+mn-lt"/>
              </a:defRPr>
            </a:lvl4pPr>
            <a:lvl5pPr>
              <a:defRPr sz="160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803774" y="1178709"/>
            <a:ext cx="3911630" cy="479822"/>
          </a:xfrm>
        </p:spPr>
        <p:txBody>
          <a:bodyPr/>
          <a:lstStyle>
            <a:lvl1pPr marL="0" indent="0">
              <a:buNone/>
              <a:defRPr sz="2400" b="0">
                <a:solidFill>
                  <a:srgbClr val="64646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3776" y="1799709"/>
            <a:ext cx="3911629" cy="2970000"/>
          </a:xfrm>
        </p:spPr>
        <p:txBody>
          <a:bodyPr/>
          <a:lstStyle>
            <a:lvl1pPr>
              <a:defRPr sz="2200">
                <a:solidFill>
                  <a:srgbClr val="646464"/>
                </a:solidFill>
                <a:latin typeface="+mn-lt"/>
              </a:defRPr>
            </a:lvl1pPr>
            <a:lvl2pPr>
              <a:defRPr sz="2200">
                <a:solidFill>
                  <a:srgbClr val="646464"/>
                </a:solidFill>
                <a:latin typeface="+mn-lt"/>
              </a:defRPr>
            </a:lvl2pPr>
            <a:lvl3pPr>
              <a:defRPr sz="2000" b="0">
                <a:solidFill>
                  <a:srgbClr val="646464"/>
                </a:solidFill>
                <a:latin typeface="+mn-lt"/>
              </a:defRPr>
            </a:lvl3pPr>
            <a:lvl4pPr>
              <a:defRPr sz="1800" b="0">
                <a:solidFill>
                  <a:srgbClr val="646464"/>
                </a:solidFill>
                <a:latin typeface="+mn-lt"/>
              </a:defRPr>
            </a:lvl4pPr>
            <a:lvl5pPr>
              <a:defRPr sz="1600" b="0">
                <a:solidFill>
                  <a:srgbClr val="646464"/>
                </a:solidFill>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a:p>
        </p:txBody>
      </p:sp>
      <p:sp>
        <p:nvSpPr>
          <p:cNvPr id="12" name="Slide Number Placeholder 5"/>
          <p:cNvSpPr>
            <a:spLocks noGrp="1"/>
          </p:cNvSpPr>
          <p:nvPr>
            <p:ph type="sldNum" sz="quarter" idx="10"/>
          </p:nvPr>
        </p:nvSpPr>
        <p:spPr>
          <a:xfrm>
            <a:off x="457200" y="4821238"/>
            <a:ext cx="298450" cy="123825"/>
          </a:xfrm>
        </p:spPr>
        <p:txBody>
          <a:bodyPr/>
          <a:lstStyle>
            <a:lvl1pPr>
              <a:defRPr/>
            </a:lvl1pPr>
          </a:lstStyle>
          <a:p>
            <a:fld id="{165D5241-D6C1-40E5-AD54-6A681683B820}" type="slidenum">
              <a:rPr lang="en-GB"/>
              <a:pPr/>
              <a:t>‹#›</a:t>
            </a:fld>
            <a:endParaRPr lang="en-GB"/>
          </a:p>
        </p:txBody>
      </p:sp>
      <p:sp>
        <p:nvSpPr>
          <p:cNvPr id="14"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3" name="Straight Connector 2"/>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5"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6" name="Straight Connector 5"/>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20"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8" name="Slide Number Placeholder 5"/>
          <p:cNvSpPr>
            <a:spLocks noGrp="1"/>
          </p:cNvSpPr>
          <p:nvPr>
            <p:ph type="sldNum" sz="quarter" idx="10"/>
          </p:nvPr>
        </p:nvSpPr>
        <p:spPr>
          <a:xfrm>
            <a:off x="457200" y="4821238"/>
            <a:ext cx="298450" cy="123825"/>
          </a:xfrm>
        </p:spPr>
        <p:txBody>
          <a:bodyPr/>
          <a:lstStyle>
            <a:lvl1pPr>
              <a:defRPr/>
            </a:lvl1pPr>
          </a:lstStyle>
          <a:p>
            <a:fld id="{8F007268-FDB3-42D8-85C9-CF69B3EDF3FD}" type="slidenum">
              <a:rPr lang="en-GB"/>
              <a:pPr/>
              <a:t>‹#›</a:t>
            </a:fld>
            <a:endParaRPr lang="en-GB"/>
          </a:p>
        </p:txBody>
      </p:sp>
      <p:sp>
        <p:nvSpPr>
          <p:cNvPr id="9" name="Footer Placeholder 4"/>
          <p:cNvSpPr>
            <a:spLocks noGrp="1"/>
          </p:cNvSpPr>
          <p:nvPr userDrawn="1">
            <p:ph type="ftr" sz="quarter" idx="11"/>
          </p:nvPr>
        </p:nvSpPr>
        <p:spPr>
          <a:xfrm>
            <a:off x="1576388" y="4924425"/>
            <a:ext cx="7316787" cy="219075"/>
          </a:xfrm>
          <a:prstGeom prst="rect">
            <a:avLst/>
          </a:prstGeom>
        </p:spPr>
        <p:txBody>
          <a:bodyPr vert="horz" wrap="square" lIns="91440" tIns="45720" rIns="91440" bIns="45720" numCol="1" anchor="t" anchorCtr="0" compatLnSpc="1">
            <a:prstTxWarp prst="textNoShape">
              <a:avLst/>
            </a:prstTxWarp>
          </a:bodyPr>
          <a:lstStyle>
            <a:lvl1pPr algn="r">
              <a:defRPr sz="600">
                <a:solidFill>
                  <a:srgbClr val="01408C"/>
                </a:solidFill>
                <a:latin typeface="Nokia Pure Text" charset="0"/>
              </a:defRPr>
            </a:lvl1pPr>
          </a:lstStyle>
          <a:p>
            <a:r>
              <a:rPr lang="en-US" smtClean="0"/>
              <a:t>© 2012 Nokia | Where 2012 </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_3Columns">
    <p:spTree>
      <p:nvGrpSpPr>
        <p:cNvPr id="1" name=""/>
        <p:cNvGrpSpPr/>
        <p:nvPr/>
      </p:nvGrpSpPr>
      <p:grpSpPr>
        <a:xfrm>
          <a:off x="0" y="0"/>
          <a:ext cx="0" cy="0"/>
          <a:chOff x="0" y="0"/>
          <a:chExt cx="0" cy="0"/>
        </a:xfrm>
      </p:grpSpPr>
      <p:cxnSp>
        <p:nvCxnSpPr>
          <p:cNvPr id="4" name="Straight Connector 3"/>
          <p:cNvCxnSpPr/>
          <p:nvPr/>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pic>
        <p:nvPicPr>
          <p:cNvPr id="7" name="Picture 8" descr="Nokia_brandmark_logo_blue_vector_RGB.emf"/>
          <p:cNvPicPr>
            <a:picLocks noChangeAspect="1"/>
          </p:cNvPicPr>
          <p:nvPr/>
        </p:nvPicPr>
        <p:blipFill>
          <a:blip r:embed="rId2" cstate="print"/>
          <a:srcRect/>
          <a:stretch>
            <a:fillRect/>
          </a:stretch>
        </p:blipFill>
        <p:spPr bwMode="auto">
          <a:xfrm>
            <a:off x="8167688" y="4837113"/>
            <a:ext cx="619125" cy="77787"/>
          </a:xfrm>
          <a:prstGeom prst="rect">
            <a:avLst/>
          </a:prstGeom>
          <a:noFill/>
          <a:ln w="9525">
            <a:noFill/>
            <a:miter lim="800000"/>
            <a:headEnd/>
            <a:tailEnd/>
          </a:ln>
        </p:spPr>
      </p:pic>
      <p:cxnSp>
        <p:nvCxnSpPr>
          <p:cNvPr id="8" name="Straight Connector 7"/>
          <p:cNvCxnSpPr/>
          <p:nvPr userDrawn="1"/>
        </p:nvCxnSpPr>
        <p:spPr>
          <a:xfrm flipV="1">
            <a:off x="395288"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857250" y="4819650"/>
            <a:ext cx="0" cy="323850"/>
          </a:xfrm>
          <a:prstGeom prst="line">
            <a:avLst/>
          </a:prstGeom>
          <a:ln>
            <a:solidFill>
              <a:srgbClr val="124191"/>
            </a:solidFill>
          </a:ln>
          <a:effectLst/>
        </p:spPr>
        <p:style>
          <a:lnRef idx="1">
            <a:schemeClr val="accent1"/>
          </a:lnRef>
          <a:fillRef idx="0">
            <a:schemeClr val="accent1"/>
          </a:fillRef>
          <a:effectRef idx="0">
            <a:schemeClr val="accent1"/>
          </a:effectRef>
          <a:fontRef idx="minor">
            <a:schemeClr val="tx1"/>
          </a:fontRef>
        </p:style>
      </p:cxnSp>
      <p:sp>
        <p:nvSpPr>
          <p:cNvPr id="10" name="Footer Placeholder 4"/>
          <p:cNvSpPr txBox="1">
            <a:spLocks/>
          </p:cNvSpPr>
          <p:nvPr userDrawn="1"/>
        </p:nvSpPr>
        <p:spPr>
          <a:xfrm>
            <a:off x="1576388" y="4924425"/>
            <a:ext cx="7316787" cy="219075"/>
          </a:xfrm>
          <a:prstGeom prst="rect">
            <a:avLst/>
          </a:prstGeom>
        </p:spPr>
        <p:txBody>
          <a:bodyPr/>
          <a:lstStyle/>
          <a:p>
            <a:pPr algn="r"/>
            <a:r>
              <a:rPr lang="en-US" sz="600">
                <a:solidFill>
                  <a:srgbClr val="01408C"/>
                </a:solidFill>
                <a:latin typeface="Nokia Pure Text" charset="0"/>
              </a:rPr>
              <a:t>©2012 Nokia.  All rights reserved. Nokia is a registered trademark of Nokia Corporation. Specifications are subject to change without notice.</a:t>
            </a:r>
          </a:p>
        </p:txBody>
      </p:sp>
      <p:sp>
        <p:nvSpPr>
          <p:cNvPr id="6" name="Text Placeholder 5"/>
          <p:cNvSpPr>
            <a:spLocks noGrp="1"/>
          </p:cNvSpPr>
          <p:nvPr>
            <p:ph type="body" sz="quarter" idx="12"/>
          </p:nvPr>
        </p:nvSpPr>
        <p:spPr>
          <a:xfrm>
            <a:off x="350939" y="1178709"/>
            <a:ext cx="8388000" cy="3553281"/>
          </a:xfrm>
        </p:spPr>
        <p:txBody>
          <a:bodyPr numCol="3" spcCol="180000">
            <a:normAutofit/>
          </a:bodyPr>
          <a:lstStyle>
            <a:lvl1pPr marL="0" indent="0">
              <a:spcAft>
                <a:spcPts val="0"/>
              </a:spcAft>
              <a:buNone/>
              <a:defRPr sz="1400">
                <a:solidFill>
                  <a:srgbClr val="646464"/>
                </a:solidFill>
                <a:latin typeface="+mn-lt"/>
              </a:defRPr>
            </a:lvl1pPr>
          </a:lstStyle>
          <a:p>
            <a:pPr lvl="0"/>
            <a:r>
              <a:rPr lang="en-US" smtClean="0"/>
              <a:t>Click to edit Master text styles</a:t>
            </a:r>
          </a:p>
        </p:txBody>
      </p:sp>
      <p:sp>
        <p:nvSpPr>
          <p:cNvPr id="21" name="Title 1"/>
          <p:cNvSpPr>
            <a:spLocks noGrp="1"/>
          </p:cNvSpPr>
          <p:nvPr>
            <p:ph type="title"/>
          </p:nvPr>
        </p:nvSpPr>
        <p:spPr>
          <a:xfrm>
            <a:off x="344971" y="215918"/>
            <a:ext cx="8388000" cy="615553"/>
          </a:xfrm>
        </p:spPr>
        <p:txBody>
          <a:bodyPr/>
          <a:lstStyle>
            <a:lvl1pPr>
              <a:defRPr>
                <a:latin typeface="+mn-lt"/>
              </a:defRPr>
            </a:lvl1pPr>
          </a:lstStyle>
          <a:p>
            <a:r>
              <a:rPr lang="en-US" smtClean="0"/>
              <a:t>Click to edit Master title style</a:t>
            </a:r>
            <a:endParaRPr lang="en-US" dirty="0"/>
          </a:p>
        </p:txBody>
      </p:sp>
      <p:sp>
        <p:nvSpPr>
          <p:cNvPr id="11" name="Slide Number Placeholder 3"/>
          <p:cNvSpPr>
            <a:spLocks noGrp="1"/>
          </p:cNvSpPr>
          <p:nvPr>
            <p:ph type="sldNum" sz="quarter" idx="13"/>
          </p:nvPr>
        </p:nvSpPr>
        <p:spPr/>
        <p:txBody>
          <a:bodyPr/>
          <a:lstStyle>
            <a:lvl1pPr>
              <a:defRPr/>
            </a:lvl1pPr>
          </a:lstStyle>
          <a:p>
            <a:fld id="{07C09050-D019-4A0D-BE82-12CCAE128D3F}"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50" Type="http://schemas.openxmlformats.org/officeDocument/2006/relationships/theme" Target="../theme/theme1.xml"/><Relationship Id="rId51"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488" y="215900"/>
            <a:ext cx="8388350" cy="615950"/>
          </a:xfrm>
          <a:prstGeom prst="rect">
            <a:avLst/>
          </a:prstGeom>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344488" y="1177925"/>
            <a:ext cx="8407400" cy="3554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smtClean="0"/>
          </a:p>
        </p:txBody>
      </p:sp>
      <p:sp>
        <p:nvSpPr>
          <p:cNvPr id="6" name="Slide Number Placeholder 5"/>
          <p:cNvSpPr>
            <a:spLocks noGrp="1"/>
          </p:cNvSpPr>
          <p:nvPr>
            <p:ph type="sldNum" sz="quarter" idx="4"/>
          </p:nvPr>
        </p:nvSpPr>
        <p:spPr>
          <a:xfrm>
            <a:off x="457200" y="4824413"/>
            <a:ext cx="298450" cy="122237"/>
          </a:xfrm>
          <a:prstGeom prst="rect">
            <a:avLst/>
          </a:prstGeom>
        </p:spPr>
        <p:txBody>
          <a:bodyPr vert="horz" wrap="square" lIns="0" tIns="0" rIns="0" bIns="0" numCol="1" anchor="ctr" anchorCtr="0" compatLnSpc="1">
            <a:prstTxWarp prst="textNoShape">
              <a:avLst/>
            </a:prstTxWarp>
            <a:spAutoFit/>
          </a:bodyPr>
          <a:lstStyle>
            <a:lvl1pPr>
              <a:defRPr sz="800">
                <a:solidFill>
                  <a:srgbClr val="124191"/>
                </a:solidFill>
                <a:latin typeface="Nokia Pure Text" charset="0"/>
              </a:defRPr>
            </a:lvl1pPr>
          </a:lstStyle>
          <a:p>
            <a:fld id="{FEA0D679-7D6F-4F7B-8FBA-DA43DF2B8555}" type="slidenum">
              <a:rPr lang="en-GB"/>
              <a:pPr/>
              <a:t>‹#›</a:t>
            </a:fld>
            <a:endParaRPr lang="en-GB"/>
          </a:p>
        </p:txBody>
      </p:sp>
      <p:pic>
        <p:nvPicPr>
          <p:cNvPr id="1029" name="Picture 12" descr="Nokia_brandmark_logo_blue_vector_RGB.emf"/>
          <p:cNvPicPr>
            <a:picLocks noChangeAspect="1"/>
          </p:cNvPicPr>
          <p:nvPr/>
        </p:nvPicPr>
        <p:blipFill>
          <a:blip r:embed="rId51" cstate="print"/>
          <a:srcRect/>
          <a:stretch>
            <a:fillRect/>
          </a:stretch>
        </p:blipFill>
        <p:spPr bwMode="auto">
          <a:xfrm>
            <a:off x="8167688" y="4837113"/>
            <a:ext cx="619125" cy="77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 id="2147484045" r:id="rId28"/>
    <p:sldLayoutId id="2147484046" r:id="rId29"/>
    <p:sldLayoutId id="2147484047" r:id="rId30"/>
    <p:sldLayoutId id="2147484048" r:id="rId31"/>
    <p:sldLayoutId id="2147484049" r:id="rId32"/>
    <p:sldLayoutId id="2147484050" r:id="rId33"/>
    <p:sldLayoutId id="2147484051" r:id="rId34"/>
    <p:sldLayoutId id="2147484052" r:id="rId35"/>
    <p:sldLayoutId id="2147484053" r:id="rId36"/>
    <p:sldLayoutId id="2147484054" r:id="rId37"/>
    <p:sldLayoutId id="2147484055" r:id="rId38"/>
    <p:sldLayoutId id="2147484056" r:id="rId39"/>
    <p:sldLayoutId id="2147484057" r:id="rId40"/>
    <p:sldLayoutId id="2147484058" r:id="rId41"/>
    <p:sldLayoutId id="2147484059" r:id="rId42"/>
    <p:sldLayoutId id="2147484060" r:id="rId43"/>
    <p:sldLayoutId id="2147484061" r:id="rId44"/>
    <p:sldLayoutId id="2147484062" r:id="rId45"/>
    <p:sldLayoutId id="2147484063" r:id="rId46"/>
    <p:sldLayoutId id="2147484064" r:id="rId47"/>
    <p:sldLayoutId id="2147484065" r:id="rId48"/>
    <p:sldLayoutId id="2147484066" r:id="rId49"/>
  </p:sldLayoutIdLst>
  <p:timing>
    <p:tnLst>
      <p:par>
        <p:cTn xmlns:p14="http://schemas.microsoft.com/office/powerpoint/2010/main" id="1" dur="indefinite" restart="never" nodeType="tmRoot"/>
      </p:par>
    </p:tnLst>
  </p:timing>
  <p:hf sldNum="0" hdr="0" dt="0"/>
  <p:txStyles>
    <p:titleStyle>
      <a:lvl1pPr algn="l" rtl="0" fontAlgn="base">
        <a:spcBef>
          <a:spcPct val="0"/>
        </a:spcBef>
        <a:spcAft>
          <a:spcPct val="0"/>
        </a:spcAft>
        <a:defRPr sz="4000" kern="2000" spc="-120">
          <a:solidFill>
            <a:srgbClr val="124191"/>
          </a:solidFill>
          <a:latin typeface="+mj-lt"/>
          <a:ea typeface="ＭＳ Ｐゴシック" charset="-128"/>
          <a:cs typeface="+mj-cs"/>
        </a:defRPr>
      </a:lvl1pPr>
      <a:lvl2pPr algn="l" rtl="0" fontAlgn="base">
        <a:spcBef>
          <a:spcPct val="0"/>
        </a:spcBef>
        <a:spcAft>
          <a:spcPct val="0"/>
        </a:spcAft>
        <a:defRPr sz="4000">
          <a:solidFill>
            <a:srgbClr val="124191"/>
          </a:solidFill>
          <a:latin typeface="Nokia Pure Text" charset="0"/>
          <a:ea typeface="ＭＳ Ｐゴシック" charset="-128"/>
        </a:defRPr>
      </a:lvl2pPr>
      <a:lvl3pPr algn="l" rtl="0" fontAlgn="base">
        <a:spcBef>
          <a:spcPct val="0"/>
        </a:spcBef>
        <a:spcAft>
          <a:spcPct val="0"/>
        </a:spcAft>
        <a:defRPr sz="4000">
          <a:solidFill>
            <a:srgbClr val="124191"/>
          </a:solidFill>
          <a:latin typeface="Nokia Pure Text" charset="0"/>
          <a:ea typeface="ＭＳ Ｐゴシック" charset="-128"/>
        </a:defRPr>
      </a:lvl3pPr>
      <a:lvl4pPr algn="l" rtl="0" fontAlgn="base">
        <a:spcBef>
          <a:spcPct val="0"/>
        </a:spcBef>
        <a:spcAft>
          <a:spcPct val="0"/>
        </a:spcAft>
        <a:defRPr sz="4000">
          <a:solidFill>
            <a:srgbClr val="124191"/>
          </a:solidFill>
          <a:latin typeface="Nokia Pure Text" charset="0"/>
          <a:ea typeface="ＭＳ Ｐゴシック" charset="-128"/>
        </a:defRPr>
      </a:lvl4pPr>
      <a:lvl5pPr algn="l" rtl="0" fontAlgn="base">
        <a:spcBef>
          <a:spcPct val="0"/>
        </a:spcBef>
        <a:spcAft>
          <a:spcPct val="0"/>
        </a:spcAft>
        <a:defRPr sz="4000">
          <a:solidFill>
            <a:srgbClr val="124191"/>
          </a:solidFill>
          <a:latin typeface="Nokia Pure Text" charset="0"/>
          <a:ea typeface="ＭＳ Ｐゴシック" charset="-128"/>
        </a:defRPr>
      </a:lvl5pPr>
      <a:lvl6pPr marL="457200" algn="l" rtl="0" fontAlgn="base">
        <a:spcBef>
          <a:spcPct val="0"/>
        </a:spcBef>
        <a:spcAft>
          <a:spcPct val="0"/>
        </a:spcAft>
        <a:defRPr sz="4000">
          <a:solidFill>
            <a:srgbClr val="124191"/>
          </a:solidFill>
          <a:latin typeface="Nokia Pure Text" charset="0"/>
          <a:ea typeface="ＭＳ Ｐゴシック" charset="-128"/>
        </a:defRPr>
      </a:lvl6pPr>
      <a:lvl7pPr marL="914400" algn="l" rtl="0" fontAlgn="base">
        <a:spcBef>
          <a:spcPct val="0"/>
        </a:spcBef>
        <a:spcAft>
          <a:spcPct val="0"/>
        </a:spcAft>
        <a:defRPr sz="4000">
          <a:solidFill>
            <a:srgbClr val="124191"/>
          </a:solidFill>
          <a:latin typeface="Nokia Pure Text" charset="0"/>
          <a:ea typeface="ＭＳ Ｐゴシック" charset="-128"/>
        </a:defRPr>
      </a:lvl7pPr>
      <a:lvl8pPr marL="1371600" algn="l" rtl="0" fontAlgn="base">
        <a:spcBef>
          <a:spcPct val="0"/>
        </a:spcBef>
        <a:spcAft>
          <a:spcPct val="0"/>
        </a:spcAft>
        <a:defRPr sz="4000">
          <a:solidFill>
            <a:srgbClr val="124191"/>
          </a:solidFill>
          <a:latin typeface="Nokia Pure Text" charset="0"/>
          <a:ea typeface="ＭＳ Ｐゴシック" charset="-128"/>
        </a:defRPr>
      </a:lvl8pPr>
      <a:lvl9pPr marL="1828800" algn="l" rtl="0" fontAlgn="base">
        <a:spcBef>
          <a:spcPct val="0"/>
        </a:spcBef>
        <a:spcAft>
          <a:spcPct val="0"/>
        </a:spcAft>
        <a:defRPr sz="4000">
          <a:solidFill>
            <a:srgbClr val="124191"/>
          </a:solidFill>
          <a:latin typeface="Nokia Pure Text" charset="0"/>
          <a:ea typeface="ＭＳ Ｐゴシック" charset="-128"/>
        </a:defRPr>
      </a:lvl9pPr>
    </p:titleStyle>
    <p:bodyStyle>
      <a:lvl1pPr marL="180975" indent="-180975" algn="l" rtl="0" fontAlgn="base">
        <a:spcBef>
          <a:spcPts val="125"/>
        </a:spcBef>
        <a:spcAft>
          <a:spcPts val="125"/>
        </a:spcAft>
        <a:buFont typeface="Arial" charset="0"/>
        <a:buChar char="•"/>
        <a:defRPr sz="2400" kern="1200">
          <a:solidFill>
            <a:srgbClr val="646464"/>
          </a:solidFill>
          <a:latin typeface="+mn-lt"/>
          <a:ea typeface="ＭＳ Ｐゴシック" charset="-128"/>
          <a:cs typeface="+mn-cs"/>
        </a:defRPr>
      </a:lvl1pPr>
      <a:lvl2pPr marL="627063" indent="-179388" algn="l" rtl="0" fontAlgn="base">
        <a:spcBef>
          <a:spcPts val="113"/>
        </a:spcBef>
        <a:spcAft>
          <a:spcPts val="113"/>
        </a:spcAft>
        <a:buFont typeface="Nokia Pure Text" charset="0"/>
        <a:buChar char="−"/>
        <a:defRPr sz="2200" kern="1200">
          <a:solidFill>
            <a:srgbClr val="646464"/>
          </a:solidFill>
          <a:latin typeface="+mn-lt"/>
          <a:ea typeface="ＭＳ Ｐゴシック" charset="-128"/>
          <a:cs typeface="+mn-cs"/>
        </a:defRPr>
      </a:lvl2pPr>
      <a:lvl3pPr marL="984250" indent="-179388" algn="l" rtl="0" fontAlgn="base">
        <a:spcBef>
          <a:spcPts val="100"/>
        </a:spcBef>
        <a:spcAft>
          <a:spcPts val="100"/>
        </a:spcAft>
        <a:buFont typeface="Nokia Pure Text" charset="0"/>
        <a:buChar char="−"/>
        <a:defRPr sz="2000" kern="1200">
          <a:solidFill>
            <a:srgbClr val="646464"/>
          </a:solidFill>
          <a:latin typeface="+mn-lt"/>
          <a:ea typeface="ＭＳ Ｐゴシック" charset="-128"/>
          <a:cs typeface="+mn-cs"/>
        </a:defRPr>
      </a:lvl3pPr>
      <a:lvl4pPr marL="1341438" indent="-179388" algn="l" rtl="0" fontAlgn="base">
        <a:spcBef>
          <a:spcPts val="88"/>
        </a:spcBef>
        <a:spcAft>
          <a:spcPts val="88"/>
        </a:spcAft>
        <a:buFont typeface="Nokia Pure Text" charset="0"/>
        <a:buChar char="−"/>
        <a:defRPr kern="1200">
          <a:solidFill>
            <a:srgbClr val="646464"/>
          </a:solidFill>
          <a:latin typeface="+mn-lt"/>
          <a:ea typeface="ＭＳ Ｐゴシック" charset="-128"/>
          <a:cs typeface="+mn-cs"/>
        </a:defRPr>
      </a:lvl4pPr>
      <a:lvl5pPr marL="1706563" indent="-179388" algn="l" rtl="0" fontAlgn="base">
        <a:spcBef>
          <a:spcPts val="75"/>
        </a:spcBef>
        <a:spcAft>
          <a:spcPts val="75"/>
        </a:spcAft>
        <a:buFont typeface="Nokia Pure Text" charset="0"/>
        <a:buChar char="−"/>
        <a:defRPr sz="1600" kern="1200">
          <a:solidFill>
            <a:srgbClr val="646464"/>
          </a:solidFill>
          <a:latin typeface="+mn-lt"/>
          <a:ea typeface="ＭＳ Ｐゴシック" charset="-128"/>
          <a:cs typeface="+mn-cs"/>
        </a:defRPr>
      </a:lvl5pPr>
      <a:lvl6pPr marL="2063750" indent="-179388" algn="l" defTabSz="914400" rtl="0" eaLnBrk="1" latinLnBrk="0" hangingPunct="1">
        <a:spcBef>
          <a:spcPts val="70"/>
        </a:spcBef>
        <a:spcAft>
          <a:spcPts val="70"/>
        </a:spcAft>
        <a:buFont typeface="Nokia Pure Text" pitchFamily="34" charset="0"/>
        <a:buChar char="−"/>
        <a:defRPr sz="1400" kern="1200" baseline="0">
          <a:solidFill>
            <a:srgbClr val="646464"/>
          </a:solidFill>
          <a:latin typeface="+mn-lt"/>
          <a:ea typeface="+mn-ea"/>
          <a:cs typeface="+mn-cs"/>
        </a:defRPr>
      </a:lvl6pPr>
      <a:lvl7pPr marL="2422525" indent="-180000" algn="l" defTabSz="914400" rtl="0" eaLnBrk="1" latinLnBrk="0" hangingPunct="1">
        <a:spcBef>
          <a:spcPts val="70"/>
        </a:spcBef>
        <a:spcAft>
          <a:spcPts val="70"/>
        </a:spcAft>
        <a:buFont typeface="Nokia Pure Text" pitchFamily="34" charset="0"/>
        <a:buChar char="−"/>
        <a:defRPr sz="1400" kern="1200" baseline="0">
          <a:solidFill>
            <a:srgbClr val="646464"/>
          </a:solidFill>
          <a:latin typeface="+mn-lt"/>
          <a:ea typeface="+mn-ea"/>
          <a:cs typeface="+mn-cs"/>
        </a:defRPr>
      </a:lvl7pPr>
      <a:lvl8pPr marL="2776538" indent="-180000" algn="l" defTabSz="914400" rtl="0" eaLnBrk="1" latinLnBrk="0" hangingPunct="1">
        <a:spcBef>
          <a:spcPts val="60"/>
        </a:spcBef>
        <a:spcAft>
          <a:spcPts val="60"/>
        </a:spcAft>
        <a:buFont typeface="Nokia Pure Text" pitchFamily="34" charset="0"/>
        <a:buChar char="−"/>
        <a:defRPr sz="1200" kern="1200" baseline="0">
          <a:solidFill>
            <a:srgbClr val="646464"/>
          </a:solidFill>
          <a:latin typeface="+mn-lt"/>
          <a:ea typeface="+mn-ea"/>
          <a:cs typeface="+mn-cs"/>
        </a:defRPr>
      </a:lvl8pPr>
      <a:lvl9pPr marL="3135313" indent="-174625" algn="l" defTabSz="914400" rtl="0" eaLnBrk="1" latinLnBrk="0" hangingPunct="1">
        <a:spcBef>
          <a:spcPts val="60"/>
        </a:spcBef>
        <a:spcAft>
          <a:spcPts val="60"/>
        </a:spcAft>
        <a:buFont typeface="Nokia Pure Text" pitchFamily="34" charset="0"/>
        <a:buChar char="−"/>
        <a:defRPr sz="1200" kern="1200" baseline="0">
          <a:solidFill>
            <a:srgbClr val="646464"/>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png"/><Relationship Id="rId13" Type="http://schemas.openxmlformats.org/officeDocument/2006/relationships/image" Target="../media/image104.png"/><Relationship Id="rId14" Type="http://schemas.openxmlformats.org/officeDocument/2006/relationships/image" Target="../media/image105.jpeg"/><Relationship Id="rId15" Type="http://schemas.openxmlformats.org/officeDocument/2006/relationships/image" Target="../media/image106.png"/><Relationship Id="rId16" Type="http://schemas.openxmlformats.org/officeDocument/2006/relationships/image" Target="../media/image107.jpeg"/><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1.png"/><Relationship Id="rId5" Type="http://schemas.openxmlformats.org/officeDocument/2006/relationships/image" Target="../media/image94.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91.png"/><Relationship Id="rId9" Type="http://schemas.openxmlformats.org/officeDocument/2006/relationships/image" Target="../media/image100.png"/><Relationship Id="rId10" Type="http://schemas.openxmlformats.org/officeDocument/2006/relationships/image" Target="../media/image101.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6.png"/><Relationship Id="rId7" Type="http://schemas.openxmlformats.org/officeDocument/2006/relationships/image" Target="../media/image48.png"/><Relationship Id="rId8" Type="http://schemas.openxmlformats.org/officeDocument/2006/relationships/image" Target="../media/image110.png"/><Relationship Id="rId9" Type="http://schemas.openxmlformats.org/officeDocument/2006/relationships/image" Target="../media/image111.png"/><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48.png"/><Relationship Id="rId8" Type="http://schemas.openxmlformats.org/officeDocument/2006/relationships/image" Target="../media/image115.png"/><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124.emf"/><Relationship Id="rId12" Type="http://schemas.openxmlformats.org/officeDocument/2006/relationships/image" Target="../media/image125.emf"/><Relationship Id="rId13" Type="http://schemas.openxmlformats.org/officeDocument/2006/relationships/image" Target="../media/image126.emf"/><Relationship Id="rId14" Type="http://schemas.openxmlformats.org/officeDocument/2006/relationships/image" Target="../media/image127.png"/><Relationship Id="rId15" Type="http://schemas.openxmlformats.org/officeDocument/2006/relationships/image" Target="../media/image128.png"/><Relationship Id="rId16" Type="http://schemas.openxmlformats.org/officeDocument/2006/relationships/image" Target="../media/image129.emf"/><Relationship Id="rId17" Type="http://schemas.openxmlformats.org/officeDocument/2006/relationships/image" Target="../media/image130.png"/><Relationship Id="rId18" Type="http://schemas.openxmlformats.org/officeDocument/2006/relationships/image" Target="../media/image131.png"/><Relationship Id="rId19" Type="http://schemas.openxmlformats.org/officeDocument/2006/relationships/image" Target="../media/image132.png"/><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116.emf"/><Relationship Id="rId4" Type="http://schemas.openxmlformats.org/officeDocument/2006/relationships/image" Target="../media/image117.emf"/><Relationship Id="rId5" Type="http://schemas.openxmlformats.org/officeDocument/2006/relationships/image" Target="../media/image118.emf"/><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emf"/><Relationship Id="rId10" Type="http://schemas.openxmlformats.org/officeDocument/2006/relationships/image" Target="../media/image123.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3.emf"/><Relationship Id="rId5" Type="http://schemas.openxmlformats.org/officeDocument/2006/relationships/image" Target="../media/image133.png"/><Relationship Id="rId6" Type="http://schemas.openxmlformats.org/officeDocument/2006/relationships/image" Target="../media/image134.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23.emf"/><Relationship Id="rId7" Type="http://schemas.openxmlformats.org/officeDocument/2006/relationships/image" Target="../media/image135.png"/><Relationship Id="rId8" Type="http://schemas.openxmlformats.org/officeDocument/2006/relationships/image" Target="../media/image112.png"/><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8" Type="http://schemas.openxmlformats.org/officeDocument/2006/relationships/image" Target="../media/image140.png"/><Relationship Id="rId9" Type="http://schemas.openxmlformats.org/officeDocument/2006/relationships/image" Target="../media/image111.png"/><Relationship Id="rId10" Type="http://schemas.openxmlformats.org/officeDocument/2006/relationships/image" Target="../media/image141.png"/><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149.emf"/><Relationship Id="rId12" Type="http://schemas.openxmlformats.org/officeDocument/2006/relationships/image" Target="../media/image150.jpeg"/><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42.emf"/><Relationship Id="rId5" Type="http://schemas.openxmlformats.org/officeDocument/2006/relationships/image" Target="../media/image143.emf"/><Relationship Id="rId6" Type="http://schemas.openxmlformats.org/officeDocument/2006/relationships/image" Target="../media/image144.emf"/><Relationship Id="rId7" Type="http://schemas.openxmlformats.org/officeDocument/2006/relationships/image" Target="../media/image145.emf"/><Relationship Id="rId8" Type="http://schemas.openxmlformats.org/officeDocument/2006/relationships/image" Target="../media/image146.jpeg"/><Relationship Id="rId9" Type="http://schemas.openxmlformats.org/officeDocument/2006/relationships/image" Target="../media/image147.jpeg"/><Relationship Id="rId10" Type="http://schemas.openxmlformats.org/officeDocument/2006/relationships/image" Target="../media/image14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9" Type="http://schemas.openxmlformats.org/officeDocument/2006/relationships/image" Target="../media/image34.png"/><Relationship Id="rId20" Type="http://schemas.openxmlformats.org/officeDocument/2006/relationships/image" Target="../media/image45.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41.png"/><Relationship Id="rId17" Type="http://schemas.openxmlformats.org/officeDocument/2006/relationships/image" Target="../media/image42.png"/><Relationship Id="rId18" Type="http://schemas.openxmlformats.org/officeDocument/2006/relationships/image" Target="../media/image43.png"/><Relationship Id="rId19" Type="http://schemas.openxmlformats.org/officeDocument/2006/relationships/image" Target="../media/image44.png"/><Relationship Id="rId1" Type="http://schemas.openxmlformats.org/officeDocument/2006/relationships/slideLayout" Target="../slideLayouts/slideLayout39.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 Type="http://schemas.openxmlformats.org/officeDocument/2006/relationships/slideLayout" Target="../slideLayouts/slideLayout3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image" Target="../media/image57.emf"/><Relationship Id="rId20" Type="http://schemas.openxmlformats.org/officeDocument/2006/relationships/image" Target="../media/image68.emf"/><Relationship Id="rId21" Type="http://schemas.openxmlformats.org/officeDocument/2006/relationships/image" Target="../media/image69.emf"/><Relationship Id="rId22" Type="http://schemas.openxmlformats.org/officeDocument/2006/relationships/image" Target="../media/image70.emf"/><Relationship Id="rId23" Type="http://schemas.openxmlformats.org/officeDocument/2006/relationships/image" Target="../media/image71.emf"/><Relationship Id="rId24" Type="http://schemas.openxmlformats.org/officeDocument/2006/relationships/image" Target="../media/image72.emf"/><Relationship Id="rId25" Type="http://schemas.openxmlformats.org/officeDocument/2006/relationships/image" Target="../media/image73.emf"/><Relationship Id="rId26" Type="http://schemas.openxmlformats.org/officeDocument/2006/relationships/image" Target="../media/image74.emf"/><Relationship Id="rId27" Type="http://schemas.openxmlformats.org/officeDocument/2006/relationships/image" Target="../media/image75.png"/><Relationship Id="rId28" Type="http://schemas.openxmlformats.org/officeDocument/2006/relationships/image" Target="../media/image76.png"/><Relationship Id="rId29" Type="http://schemas.openxmlformats.org/officeDocument/2006/relationships/image" Target="../media/image77.png"/><Relationship Id="rId30" Type="http://schemas.openxmlformats.org/officeDocument/2006/relationships/image" Target="../media/image78.png"/><Relationship Id="rId31" Type="http://schemas.openxmlformats.org/officeDocument/2006/relationships/image" Target="../media/image79.png"/><Relationship Id="rId32" Type="http://schemas.openxmlformats.org/officeDocument/2006/relationships/image" Target="../media/image80.png"/><Relationship Id="rId10" Type="http://schemas.openxmlformats.org/officeDocument/2006/relationships/image" Target="../media/image58.emf"/><Relationship Id="rId11" Type="http://schemas.openxmlformats.org/officeDocument/2006/relationships/image" Target="../media/image59.emf"/><Relationship Id="rId12" Type="http://schemas.openxmlformats.org/officeDocument/2006/relationships/image" Target="../media/image60.gif"/><Relationship Id="rId13" Type="http://schemas.openxmlformats.org/officeDocument/2006/relationships/image" Target="../media/image61.png"/><Relationship Id="rId14" Type="http://schemas.openxmlformats.org/officeDocument/2006/relationships/image" Target="../media/image62.jpeg"/><Relationship Id="rId15" Type="http://schemas.openxmlformats.org/officeDocument/2006/relationships/image" Target="../media/image63.png"/><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66.jpeg"/><Relationship Id="rId19" Type="http://schemas.openxmlformats.org/officeDocument/2006/relationships/image" Target="../media/image67.png"/><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image" Target="../media/image86.png"/><Relationship Id="rId20" Type="http://schemas.openxmlformats.org/officeDocument/2006/relationships/image" Target="../media/image97.png"/><Relationship Id="rId10" Type="http://schemas.openxmlformats.org/officeDocument/2006/relationships/image" Target="../media/image87.png"/><Relationship Id="rId11" Type="http://schemas.openxmlformats.org/officeDocument/2006/relationships/image" Target="../media/image88.png"/><Relationship Id="rId12" Type="http://schemas.openxmlformats.org/officeDocument/2006/relationships/image" Target="../media/image89.png"/><Relationship Id="rId13" Type="http://schemas.openxmlformats.org/officeDocument/2006/relationships/image" Target="../media/image90.png"/><Relationship Id="rId14" Type="http://schemas.openxmlformats.org/officeDocument/2006/relationships/image" Target="../media/image91.png"/><Relationship Id="rId15" Type="http://schemas.openxmlformats.org/officeDocument/2006/relationships/image" Target="../media/image92.png"/><Relationship Id="rId16" Type="http://schemas.openxmlformats.org/officeDocument/2006/relationships/image" Target="../media/image93.png"/><Relationship Id="rId17" Type="http://schemas.openxmlformats.org/officeDocument/2006/relationships/image" Target="../media/image94.png"/><Relationship Id="rId18" Type="http://schemas.openxmlformats.org/officeDocument/2006/relationships/image" Target="../media/image95.png"/><Relationship Id="rId19" Type="http://schemas.openxmlformats.org/officeDocument/2006/relationships/image" Target="../media/image96.png"/><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7" name="Title 6"/>
          <p:cNvSpPr>
            <a:spLocks noGrp="1"/>
          </p:cNvSpPr>
          <p:nvPr>
            <p:ph type="title"/>
          </p:nvPr>
        </p:nvSpPr>
        <p:spPr>
          <a:xfrm>
            <a:off x="344971" y="215917"/>
            <a:ext cx="8388000" cy="1231106"/>
          </a:xfrm>
        </p:spPr>
        <p:txBody>
          <a:bodyPr/>
          <a:lstStyle/>
          <a:p>
            <a:r>
              <a:rPr lang="en-US" sz="4000" dirty="0" smtClean="0"/>
              <a:t>Platform, APIs &amp; Apps: </a:t>
            </a:r>
            <a:br>
              <a:rPr lang="en-US" sz="4000" dirty="0" smtClean="0"/>
            </a:br>
            <a:r>
              <a:rPr lang="en-US" sz="4000" dirty="0" smtClean="0"/>
              <a:t>Building the Where Ecosystem</a:t>
            </a:r>
          </a:p>
        </p:txBody>
      </p:sp>
      <p:sp>
        <p:nvSpPr>
          <p:cNvPr id="54277" name="Text Placeholder 8"/>
          <p:cNvSpPr>
            <a:spLocks noGrp="1"/>
          </p:cNvSpPr>
          <p:nvPr>
            <p:ph type="body" sz="quarter" idx="4294967295"/>
          </p:nvPr>
        </p:nvSpPr>
        <p:spPr>
          <a:xfrm>
            <a:off x="371776" y="1914002"/>
            <a:ext cx="4200525" cy="368300"/>
          </a:xfrm>
        </p:spPr>
        <p:txBody>
          <a:bodyPr/>
          <a:lstStyle/>
          <a:p>
            <a:pPr>
              <a:spcBef>
                <a:spcPct val="0"/>
              </a:spcBef>
              <a:buNone/>
            </a:pPr>
            <a:r>
              <a:rPr lang="en-US" sz="2000" dirty="0" smtClean="0">
                <a:solidFill>
                  <a:schemeClr val="bg1"/>
                </a:solidFill>
              </a:rPr>
              <a:t>Gary Gale, Director, Places</a:t>
            </a:r>
          </a:p>
          <a:p>
            <a:pPr>
              <a:spcBef>
                <a:spcPct val="0"/>
              </a:spcBef>
              <a:buNone/>
            </a:pPr>
            <a:r>
              <a:rPr lang="en-US" sz="2000" dirty="0" smtClean="0">
                <a:solidFill>
                  <a:schemeClr val="bg1"/>
                </a:solidFill>
              </a:rPr>
              <a:t>Nokia Location &amp; Commerce </a:t>
            </a:r>
          </a:p>
          <a:p>
            <a:pPr>
              <a:spcBef>
                <a:spcPct val="0"/>
              </a:spcBef>
              <a:buNone/>
            </a:pPr>
            <a:endParaRPr lang="en-US" sz="2000" dirty="0">
              <a:solidFill>
                <a:schemeClr val="bg1"/>
              </a:solidFill>
            </a:endParaRPr>
          </a:p>
          <a:p>
            <a:pPr>
              <a:spcBef>
                <a:spcPct val="0"/>
              </a:spcBef>
              <a:buNone/>
            </a:pPr>
            <a:r>
              <a:rPr lang="en-US" sz="2000" dirty="0" smtClean="0">
                <a:solidFill>
                  <a:schemeClr val="bg1"/>
                </a:solidFill>
              </a:rPr>
              <a:t>gary.gale@nokia.com @</a:t>
            </a:r>
            <a:r>
              <a:rPr lang="en-US" sz="2000" dirty="0" err="1" smtClean="0">
                <a:solidFill>
                  <a:schemeClr val="bg1"/>
                </a:solidFill>
              </a:rPr>
              <a:t>vicchi</a:t>
            </a:r>
            <a:endParaRPr lang="en-US" sz="2000" dirty="0" smtClean="0">
              <a:solidFill>
                <a:schemeClr val="bg1"/>
              </a:solidFill>
            </a:endParaRPr>
          </a:p>
          <a:p>
            <a:pPr>
              <a:spcBef>
                <a:spcPct val="0"/>
              </a:spcBef>
              <a:buNone/>
            </a:pPr>
            <a:endParaRPr lang="en-US" sz="2000" dirty="0" smtClean="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4" name="Title 3"/>
          <p:cNvSpPr>
            <a:spLocks noGrp="1"/>
          </p:cNvSpPr>
          <p:nvPr>
            <p:ph type="title"/>
          </p:nvPr>
        </p:nvSpPr>
        <p:spPr>
          <a:xfrm>
            <a:off x="344488" y="215900"/>
            <a:ext cx="8388350" cy="1107996"/>
          </a:xfrm>
        </p:spPr>
        <p:txBody>
          <a:bodyPr/>
          <a:lstStyle/>
          <a:p>
            <a:r>
              <a:rPr lang="en-US" sz="3600" dirty="0" smtClean="0">
                <a:latin typeface="Nokia Pure Text" charset="0"/>
                <a:ea typeface="ＭＳ Ｐゴシック" charset="0"/>
                <a:cs typeface="Nokia Pure Text" charset="0"/>
              </a:rPr>
              <a:t>A Commitment To Grow The </a:t>
            </a:r>
            <a:r>
              <a:rPr lang="en-US" sz="3600" dirty="0" smtClean="0">
                <a:latin typeface="Nokia Pure Text" charset="0"/>
                <a:ea typeface="ＭＳ Ｐゴシック" charset="0"/>
                <a:cs typeface="Nokia Pure Text" charset="0"/>
              </a:rPr>
              <a:t>Ecosystem; </a:t>
            </a:r>
            <a:r>
              <a:rPr lang="en-US" sz="3600" dirty="0" smtClean="0">
                <a:latin typeface="Nokia Pure Text" charset="0"/>
                <a:ea typeface="ＭＳ Ｐゴシック" charset="0"/>
                <a:cs typeface="Nokia Pure Text" charset="0"/>
              </a:rPr>
              <a:t>Non-Native </a:t>
            </a:r>
            <a:r>
              <a:rPr lang="en-US" sz="3600" i="1" dirty="0" smtClean="0">
                <a:latin typeface="Nokia Pure Text" charset="0"/>
                <a:ea typeface="ＭＳ Ｐゴシック" charset="0"/>
                <a:cs typeface="Nokia Pure Text" charset="0"/>
              </a:rPr>
              <a:t>And </a:t>
            </a:r>
            <a:r>
              <a:rPr lang="en-US" sz="3600" i="1" dirty="0">
                <a:latin typeface="Nokia Pure Text" charset="0"/>
                <a:ea typeface="ＭＳ Ｐゴシック" charset="0"/>
                <a:cs typeface="Nokia Pure Text" charset="0"/>
              </a:rPr>
              <a:t>N</a:t>
            </a:r>
            <a:r>
              <a:rPr lang="en-US" sz="3600" i="1" dirty="0" smtClean="0">
                <a:latin typeface="Nokia Pure Text" charset="0"/>
                <a:ea typeface="ＭＳ Ｐゴシック" charset="0"/>
                <a:cs typeface="Nokia Pure Text" charset="0"/>
              </a:rPr>
              <a:t>ative</a:t>
            </a:r>
            <a:r>
              <a:rPr lang="en-US" sz="3600" dirty="0" smtClean="0">
                <a:latin typeface="Nokia Pure Text" charset="0"/>
                <a:ea typeface="ＭＳ Ｐゴシック" charset="0"/>
                <a:cs typeface="Nokia Pure Text" charset="0"/>
              </a:rPr>
              <a:t> APIs</a:t>
            </a:r>
            <a:endParaRPr lang="en-US" sz="3600" dirty="0" smtClean="0"/>
          </a:p>
        </p:txBody>
      </p:sp>
      <p:sp>
        <p:nvSpPr>
          <p:cNvPr id="62" name="Rectangle 61"/>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grpSp>
        <p:nvGrpSpPr>
          <p:cNvPr id="65" name="Group 19"/>
          <p:cNvGrpSpPr>
            <a:grpSpLocks/>
          </p:cNvGrpSpPr>
          <p:nvPr/>
        </p:nvGrpSpPr>
        <p:grpSpPr bwMode="auto">
          <a:xfrm>
            <a:off x="19050" y="4343400"/>
            <a:ext cx="609600" cy="609600"/>
            <a:chOff x="640080" y="4095750"/>
            <a:chExt cx="731520" cy="731520"/>
          </a:xfrm>
        </p:grpSpPr>
        <p:sp>
          <p:nvSpPr>
            <p:cNvPr id="66" name="Rounded Rectangle 65"/>
            <p:cNvSpPr/>
            <p:nvPr/>
          </p:nvSpPr>
          <p:spPr>
            <a:xfrm>
              <a:off x="640080" y="4095750"/>
              <a:ext cx="731520" cy="73152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68" name="Picture 3" descr="C:\Users\abower\Pictures\Platform Logos\Androi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14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9" name="Group 62"/>
          <p:cNvGrpSpPr>
            <a:grpSpLocks/>
          </p:cNvGrpSpPr>
          <p:nvPr/>
        </p:nvGrpSpPr>
        <p:grpSpPr bwMode="auto">
          <a:xfrm>
            <a:off x="1981200" y="4457700"/>
            <a:ext cx="365125" cy="365125"/>
            <a:chOff x="640080" y="4095750"/>
            <a:chExt cx="731520" cy="731520"/>
          </a:xfrm>
        </p:grpSpPr>
        <p:sp>
          <p:nvSpPr>
            <p:cNvPr id="71" name="Rounded Rectangle 70"/>
            <p:cNvSpPr/>
            <p:nvPr/>
          </p:nvSpPr>
          <p:spPr>
            <a:xfrm>
              <a:off x="640080" y="4095750"/>
              <a:ext cx="731520" cy="73152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72" name="Picture 3" descr="C:\Users\abower\Pictures\Platform Logos\Androi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14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78"/>
          <p:cNvGrpSpPr>
            <a:grpSpLocks/>
          </p:cNvGrpSpPr>
          <p:nvPr/>
        </p:nvGrpSpPr>
        <p:grpSpPr bwMode="auto">
          <a:xfrm>
            <a:off x="0" y="3848100"/>
            <a:ext cx="415702" cy="457200"/>
            <a:chOff x="6283125" y="934900"/>
            <a:chExt cx="1828800" cy="2011680"/>
          </a:xfrm>
        </p:grpSpPr>
        <p:sp>
          <p:nvSpPr>
            <p:cNvPr id="74" name="Rounded Rectangle 73"/>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7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62"/>
          <p:cNvGrpSpPr>
            <a:grpSpLocks/>
          </p:cNvGrpSpPr>
          <p:nvPr/>
        </p:nvGrpSpPr>
        <p:grpSpPr bwMode="auto">
          <a:xfrm>
            <a:off x="1482436" y="4632903"/>
            <a:ext cx="365125" cy="365125"/>
            <a:chOff x="640080" y="4095750"/>
            <a:chExt cx="731520" cy="731520"/>
          </a:xfrm>
        </p:grpSpPr>
        <p:sp>
          <p:nvSpPr>
            <p:cNvPr id="77" name="Rounded Rectangle 76"/>
            <p:cNvSpPr/>
            <p:nvPr/>
          </p:nvSpPr>
          <p:spPr>
            <a:xfrm>
              <a:off x="640080" y="4095750"/>
              <a:ext cx="731520" cy="73152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79" name="Picture 3" descr="C:\Users\abower\Pictures\Platform Logos\Androi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14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Group 78"/>
          <p:cNvGrpSpPr>
            <a:grpSpLocks/>
          </p:cNvGrpSpPr>
          <p:nvPr/>
        </p:nvGrpSpPr>
        <p:grpSpPr bwMode="auto">
          <a:xfrm>
            <a:off x="838200" y="4457700"/>
            <a:ext cx="415702" cy="457200"/>
            <a:chOff x="6283125" y="934900"/>
            <a:chExt cx="1828800" cy="2011680"/>
          </a:xfrm>
        </p:grpSpPr>
        <p:sp>
          <p:nvSpPr>
            <p:cNvPr id="81" name="Rounded Rectangle 80"/>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8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 name="Group 78"/>
          <p:cNvGrpSpPr>
            <a:grpSpLocks/>
          </p:cNvGrpSpPr>
          <p:nvPr/>
        </p:nvGrpSpPr>
        <p:grpSpPr bwMode="auto">
          <a:xfrm>
            <a:off x="2514600" y="4610100"/>
            <a:ext cx="304800" cy="335227"/>
            <a:chOff x="6283125" y="934900"/>
            <a:chExt cx="1828800" cy="2011680"/>
          </a:xfrm>
        </p:grpSpPr>
        <p:sp>
          <p:nvSpPr>
            <p:cNvPr id="84" name="Rounded Rectangle 83"/>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8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6" name="Group 78"/>
          <p:cNvGrpSpPr>
            <a:grpSpLocks/>
          </p:cNvGrpSpPr>
          <p:nvPr/>
        </p:nvGrpSpPr>
        <p:grpSpPr bwMode="auto">
          <a:xfrm>
            <a:off x="3048000" y="4305300"/>
            <a:ext cx="415702" cy="457200"/>
            <a:chOff x="6283125" y="934900"/>
            <a:chExt cx="1828800" cy="2011680"/>
          </a:xfrm>
        </p:grpSpPr>
        <p:sp>
          <p:nvSpPr>
            <p:cNvPr id="87" name="Rounded Rectangle 86"/>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8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78"/>
          <p:cNvGrpSpPr>
            <a:grpSpLocks/>
          </p:cNvGrpSpPr>
          <p:nvPr/>
        </p:nvGrpSpPr>
        <p:grpSpPr bwMode="auto">
          <a:xfrm>
            <a:off x="8728298" y="4302158"/>
            <a:ext cx="350080" cy="385027"/>
            <a:chOff x="6283125" y="934900"/>
            <a:chExt cx="1828800" cy="2011680"/>
          </a:xfrm>
        </p:grpSpPr>
        <p:sp>
          <p:nvSpPr>
            <p:cNvPr id="90" name="Rounded Rectangle 89"/>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9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roup 78"/>
          <p:cNvGrpSpPr>
            <a:grpSpLocks/>
          </p:cNvGrpSpPr>
          <p:nvPr/>
        </p:nvGrpSpPr>
        <p:grpSpPr bwMode="auto">
          <a:xfrm>
            <a:off x="8118698" y="4153786"/>
            <a:ext cx="304800" cy="335227"/>
            <a:chOff x="6283125" y="934900"/>
            <a:chExt cx="1828800" cy="2011680"/>
          </a:xfrm>
        </p:grpSpPr>
        <p:sp>
          <p:nvSpPr>
            <p:cNvPr id="93" name="Rounded Rectangle 92"/>
            <p:cNvSpPr/>
            <p:nvPr/>
          </p:nvSpPr>
          <p:spPr>
            <a:xfrm>
              <a:off x="6370438" y="934900"/>
              <a:ext cx="1646237" cy="201168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3125" y="10477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oup 49"/>
          <p:cNvGrpSpPr>
            <a:grpSpLocks/>
          </p:cNvGrpSpPr>
          <p:nvPr/>
        </p:nvGrpSpPr>
        <p:grpSpPr bwMode="auto">
          <a:xfrm>
            <a:off x="8412865" y="3544186"/>
            <a:ext cx="639762" cy="639763"/>
            <a:chOff x="-1524000" y="-323850"/>
            <a:chExt cx="838200" cy="762000"/>
          </a:xfrm>
        </p:grpSpPr>
        <p:sp>
          <p:nvSpPr>
            <p:cNvPr id="96" name="Rounded Rectangle 95"/>
            <p:cNvSpPr/>
            <p:nvPr/>
          </p:nvSpPr>
          <p:spPr>
            <a:xfrm>
              <a:off x="-1524000" y="-323850"/>
              <a:ext cx="838200" cy="76200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97" name="Picture 4" descr="C:\Users\abower\Pictures\Platform Logos\Apple-iOS-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6225" y="-185675"/>
              <a:ext cx="67519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49"/>
          <p:cNvGrpSpPr>
            <a:grpSpLocks/>
          </p:cNvGrpSpPr>
          <p:nvPr/>
        </p:nvGrpSpPr>
        <p:grpSpPr bwMode="auto">
          <a:xfrm>
            <a:off x="7427581" y="4019107"/>
            <a:ext cx="536205" cy="476731"/>
            <a:chOff x="-1524000" y="-323850"/>
            <a:chExt cx="838200" cy="762000"/>
          </a:xfrm>
        </p:grpSpPr>
        <p:sp>
          <p:nvSpPr>
            <p:cNvPr id="109" name="Rounded Rectangle 108"/>
            <p:cNvSpPr/>
            <p:nvPr/>
          </p:nvSpPr>
          <p:spPr>
            <a:xfrm>
              <a:off x="-1524000" y="-323850"/>
              <a:ext cx="838200" cy="76200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110" name="Picture 4" descr="C:\Users\abower\Pictures\Platform Logos\Apple-iOS-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6225" y="-185675"/>
              <a:ext cx="67519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0" name="Group 119"/>
          <p:cNvGrpSpPr/>
          <p:nvPr/>
        </p:nvGrpSpPr>
        <p:grpSpPr>
          <a:xfrm>
            <a:off x="1399752" y="1435394"/>
            <a:ext cx="1555295" cy="3063579"/>
            <a:chOff x="1399752" y="1435394"/>
            <a:chExt cx="1555295" cy="3063579"/>
          </a:xfrm>
        </p:grpSpPr>
        <p:pic>
          <p:nvPicPr>
            <p:cNvPr id="111" name="Picture 110" descr="Nexus_S_Template.png"/>
            <p:cNvPicPr>
              <a:picLocks noChangeAspect="1"/>
            </p:cNvPicPr>
            <p:nvPr/>
          </p:nvPicPr>
          <p:blipFill>
            <a:blip r:embed="rId9" cstate="print"/>
            <a:stretch>
              <a:fillRect/>
            </a:stretch>
          </p:blipFill>
          <p:spPr>
            <a:xfrm>
              <a:off x="1399752" y="1435394"/>
              <a:ext cx="1555295" cy="3063579"/>
            </a:xfrm>
            <a:prstGeom prst="rect">
              <a:avLst/>
            </a:prstGeom>
          </p:spPr>
        </p:pic>
        <p:pic>
          <p:nvPicPr>
            <p:cNvPr id="114" name="Picture 113" descr="Coit.jpeg"/>
            <p:cNvPicPr preferRelativeResize="0">
              <a:picLocks/>
            </p:cNvPicPr>
            <p:nvPr/>
          </p:nvPicPr>
          <p:blipFill>
            <a:blip r:embed="rId10" cstate="print"/>
            <a:stretch>
              <a:fillRect/>
            </a:stretch>
          </p:blipFill>
          <p:spPr>
            <a:xfrm>
              <a:off x="1511304" y="1833120"/>
              <a:ext cx="1331909" cy="2167379"/>
            </a:xfrm>
            <a:prstGeom prst="rect">
              <a:avLst/>
            </a:prstGeom>
          </p:spPr>
        </p:pic>
      </p:grpSp>
      <p:grpSp>
        <p:nvGrpSpPr>
          <p:cNvPr id="121" name="Group 120"/>
          <p:cNvGrpSpPr/>
          <p:nvPr/>
        </p:nvGrpSpPr>
        <p:grpSpPr>
          <a:xfrm>
            <a:off x="5799646" y="1435394"/>
            <a:ext cx="1590543" cy="3063579"/>
            <a:chOff x="5799646" y="1435394"/>
            <a:chExt cx="1590543" cy="3063579"/>
          </a:xfrm>
        </p:grpSpPr>
        <p:pic>
          <p:nvPicPr>
            <p:cNvPr id="112" name="Picture 111" descr="iPhone_4_Template.png"/>
            <p:cNvPicPr>
              <a:picLocks noChangeAspect="1"/>
            </p:cNvPicPr>
            <p:nvPr/>
          </p:nvPicPr>
          <p:blipFill>
            <a:blip r:embed="rId11" cstate="print"/>
            <a:stretch>
              <a:fillRect/>
            </a:stretch>
          </p:blipFill>
          <p:spPr>
            <a:xfrm>
              <a:off x="5799646" y="1435394"/>
              <a:ext cx="1590543" cy="3063579"/>
            </a:xfrm>
            <a:prstGeom prst="rect">
              <a:avLst/>
            </a:prstGeom>
          </p:spPr>
        </p:pic>
        <p:pic>
          <p:nvPicPr>
            <p:cNvPr id="115" name="Picture 114" descr="Coit-iOS.PNG"/>
            <p:cNvPicPr preferRelativeResize="0">
              <a:picLocks/>
            </p:cNvPicPr>
            <p:nvPr/>
          </p:nvPicPr>
          <p:blipFill>
            <a:blip r:embed="rId12" cstate="print"/>
            <a:stretch>
              <a:fillRect/>
            </a:stretch>
          </p:blipFill>
          <p:spPr>
            <a:xfrm>
              <a:off x="5929755" y="1961152"/>
              <a:ext cx="1337820" cy="2020298"/>
            </a:xfrm>
            <a:prstGeom prst="rect">
              <a:avLst/>
            </a:prstGeom>
          </p:spPr>
        </p:pic>
      </p:grpSp>
      <p:pic>
        <p:nvPicPr>
          <p:cNvPr id="116" name="Picture 115" descr="PlaceDetails Portrait-iOS.PNG"/>
          <p:cNvPicPr preferRelativeResize="0">
            <a:picLocks/>
          </p:cNvPicPr>
          <p:nvPr/>
        </p:nvPicPr>
        <p:blipFill>
          <a:blip r:embed="rId13" cstate="print"/>
          <a:stretch>
            <a:fillRect/>
          </a:stretch>
        </p:blipFill>
        <p:spPr>
          <a:xfrm>
            <a:off x="5937094" y="1960626"/>
            <a:ext cx="1335024" cy="2020824"/>
          </a:xfrm>
          <a:prstGeom prst="rect">
            <a:avLst/>
          </a:prstGeom>
        </p:spPr>
      </p:pic>
      <p:pic>
        <p:nvPicPr>
          <p:cNvPr id="117" name="Picture 116" descr="PlaceDetails Portrait.JPG"/>
          <p:cNvPicPr preferRelativeResize="0">
            <a:picLocks/>
          </p:cNvPicPr>
          <p:nvPr/>
        </p:nvPicPr>
        <p:blipFill>
          <a:blip r:embed="rId14" cstate="print"/>
          <a:stretch>
            <a:fillRect/>
          </a:stretch>
        </p:blipFill>
        <p:spPr>
          <a:xfrm>
            <a:off x="1516166" y="1833371"/>
            <a:ext cx="1335024" cy="2167128"/>
          </a:xfrm>
          <a:prstGeom prst="rect">
            <a:avLst/>
          </a:prstGeom>
        </p:spPr>
      </p:pic>
      <p:pic>
        <p:nvPicPr>
          <p:cNvPr id="118" name="Picture 117" descr="Marriott-iOS.PNG"/>
          <p:cNvPicPr preferRelativeResize="0">
            <a:picLocks/>
          </p:cNvPicPr>
          <p:nvPr/>
        </p:nvPicPr>
        <p:blipFill>
          <a:blip r:embed="rId15" cstate="print"/>
          <a:stretch>
            <a:fillRect/>
          </a:stretch>
        </p:blipFill>
        <p:spPr>
          <a:xfrm>
            <a:off x="5937094" y="1960626"/>
            <a:ext cx="1335024" cy="2020824"/>
          </a:xfrm>
          <a:prstGeom prst="rect">
            <a:avLst/>
          </a:prstGeom>
        </p:spPr>
      </p:pic>
      <p:pic>
        <p:nvPicPr>
          <p:cNvPr id="119" name="Picture 118" descr="Marriott.jpeg"/>
          <p:cNvPicPr preferRelativeResize="0">
            <a:picLocks/>
          </p:cNvPicPr>
          <p:nvPr/>
        </p:nvPicPr>
        <p:blipFill>
          <a:blip r:embed="rId16" cstate="print"/>
          <a:stretch>
            <a:fillRect/>
          </a:stretch>
        </p:blipFill>
        <p:spPr>
          <a:xfrm>
            <a:off x="1516166" y="1833371"/>
            <a:ext cx="1335024" cy="2167128"/>
          </a:xfrm>
          <a:prstGeom prst="rect">
            <a:avLst/>
          </a:prstGeom>
        </p:spPr>
      </p:pic>
      <p:grpSp>
        <p:nvGrpSpPr>
          <p:cNvPr id="122" name="Group 62"/>
          <p:cNvGrpSpPr>
            <a:grpSpLocks/>
          </p:cNvGrpSpPr>
          <p:nvPr/>
        </p:nvGrpSpPr>
        <p:grpSpPr bwMode="auto">
          <a:xfrm>
            <a:off x="606137" y="4059381"/>
            <a:ext cx="365125" cy="365125"/>
            <a:chOff x="640080" y="4095750"/>
            <a:chExt cx="731520" cy="731520"/>
          </a:xfrm>
        </p:grpSpPr>
        <p:sp>
          <p:nvSpPr>
            <p:cNvPr id="123" name="Rounded Rectangle 122"/>
            <p:cNvSpPr/>
            <p:nvPr/>
          </p:nvSpPr>
          <p:spPr>
            <a:xfrm>
              <a:off x="640080" y="4095750"/>
              <a:ext cx="731520" cy="731520"/>
            </a:xfrm>
            <a:prstGeom prst="roundRect">
              <a:avLst/>
            </a:prstGeom>
            <a:solidFill>
              <a:srgbClr val="FFFFFF"/>
            </a:solidFill>
            <a:ln w="25400" cap="flat" cmpd="sng" algn="ctr">
              <a:noFill/>
              <a:prstDash val="solid"/>
            </a:ln>
            <a:effectLst/>
          </p:spPr>
          <p:txBody>
            <a:bodyPr anchor="ctr"/>
            <a:lstStyle/>
            <a:p>
              <a:pPr algn="ctr">
                <a:defRPr/>
              </a:pPr>
              <a:endParaRPr lang="en-US" kern="0">
                <a:solidFill>
                  <a:srgbClr val="FFFFFF"/>
                </a:solidFill>
                <a:latin typeface="Nokia Pure Headline"/>
                <a:ea typeface="ＭＳ Ｐゴシック" pitchFamily="34" charset="-128"/>
              </a:endParaRPr>
            </a:p>
          </p:txBody>
        </p:sp>
        <p:pic>
          <p:nvPicPr>
            <p:cNvPr id="124" name="Picture 3" descr="C:\Users\abower\Pictures\Platform Logos\Androi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4148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7567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anim calcmode="lin" valueType="num">
                                      <p:cBhvr>
                                        <p:cTn id="8" dur="1000" fill="hold"/>
                                        <p:tgtEl>
                                          <p:spTgt spid="120"/>
                                        </p:tgtEl>
                                        <p:attrNameLst>
                                          <p:attrName>ppt_x</p:attrName>
                                        </p:attrNameLst>
                                      </p:cBhvr>
                                      <p:tavLst>
                                        <p:tav tm="0">
                                          <p:val>
                                            <p:strVal val="#ppt_x"/>
                                          </p:val>
                                        </p:tav>
                                        <p:tav tm="100000">
                                          <p:val>
                                            <p:strVal val="#ppt_x"/>
                                          </p:val>
                                        </p:tav>
                                      </p:tavLst>
                                    </p:anim>
                                    <p:anim calcmode="lin" valueType="num">
                                      <p:cBhvr>
                                        <p:cTn id="9" dur="1000" fill="hold"/>
                                        <p:tgtEl>
                                          <p:spTgt spid="1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1000"/>
                                        <p:tgtEl>
                                          <p:spTgt spid="121"/>
                                        </p:tgtEl>
                                      </p:cBhvr>
                                    </p:animEffect>
                                    <p:anim calcmode="lin" valueType="num">
                                      <p:cBhvr>
                                        <p:cTn id="13" dur="1000" fill="hold"/>
                                        <p:tgtEl>
                                          <p:spTgt spid="121"/>
                                        </p:tgtEl>
                                        <p:attrNameLst>
                                          <p:attrName>ppt_x</p:attrName>
                                        </p:attrNameLst>
                                      </p:cBhvr>
                                      <p:tavLst>
                                        <p:tav tm="0">
                                          <p:val>
                                            <p:strVal val="#ppt_x"/>
                                          </p:val>
                                        </p:tav>
                                        <p:tav tm="100000">
                                          <p:val>
                                            <p:strVal val="#ppt_x"/>
                                          </p:val>
                                        </p:tav>
                                      </p:tavLst>
                                    </p:anim>
                                    <p:anim calcmode="lin" valueType="num">
                                      <p:cBhvr>
                                        <p:cTn id="14" dur="1000" fill="hold"/>
                                        <p:tgtEl>
                                          <p:spTgt spid="1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1000"/>
                                  </p:stCondLst>
                                  <p:childTnLst>
                                    <p:set>
                                      <p:cBhvr>
                                        <p:cTn id="17" dur="1" fill="hold">
                                          <p:stCondLst>
                                            <p:cond delay="0"/>
                                          </p:stCondLst>
                                        </p:cTn>
                                        <p:tgtEl>
                                          <p:spTgt spid="117"/>
                                        </p:tgtEl>
                                        <p:attrNameLst>
                                          <p:attrName>style.visibility</p:attrName>
                                        </p:attrNameLst>
                                      </p:cBhvr>
                                      <p:to>
                                        <p:strVal val="visible"/>
                                      </p:to>
                                    </p:set>
                                    <p:animEffect transition="in" filter="wipe(left)">
                                      <p:cBhvr>
                                        <p:cTn id="18" dur="500"/>
                                        <p:tgtEl>
                                          <p:spTgt spid="117"/>
                                        </p:tgtEl>
                                      </p:cBhvr>
                                    </p:animEffect>
                                  </p:childTnLst>
                                </p:cTn>
                              </p:par>
                              <p:par>
                                <p:cTn id="19" presetID="22" presetClass="entr" presetSubtype="8" fill="hold" nodeType="withEffect">
                                  <p:stCondLst>
                                    <p:cond delay="1000"/>
                                  </p:stCondLst>
                                  <p:childTnLst>
                                    <p:set>
                                      <p:cBhvr>
                                        <p:cTn id="20" dur="1" fill="hold">
                                          <p:stCondLst>
                                            <p:cond delay="0"/>
                                          </p:stCondLst>
                                        </p:cTn>
                                        <p:tgtEl>
                                          <p:spTgt spid="116"/>
                                        </p:tgtEl>
                                        <p:attrNameLst>
                                          <p:attrName>style.visibility</p:attrName>
                                        </p:attrNameLst>
                                      </p:cBhvr>
                                      <p:to>
                                        <p:strVal val="visible"/>
                                      </p:to>
                                    </p:set>
                                    <p:animEffect transition="in" filter="wipe(left)">
                                      <p:cBhvr>
                                        <p:cTn id="21" dur="500"/>
                                        <p:tgtEl>
                                          <p:spTgt spid="116"/>
                                        </p:tgtEl>
                                      </p:cBhvr>
                                    </p:animEffect>
                                  </p:childTnLst>
                                </p:cTn>
                              </p:par>
                            </p:childTnLst>
                          </p:cTn>
                        </p:par>
                        <p:par>
                          <p:cTn id="22" fill="hold">
                            <p:stCondLst>
                              <p:cond delay="2500"/>
                            </p:stCondLst>
                            <p:childTnLst>
                              <p:par>
                                <p:cTn id="23" presetID="22" presetClass="entr" presetSubtype="8" fill="hold" nodeType="afterEffect">
                                  <p:stCondLst>
                                    <p:cond delay="1000"/>
                                  </p:stCondLst>
                                  <p:childTnLst>
                                    <p:set>
                                      <p:cBhvr>
                                        <p:cTn id="24" dur="1" fill="hold">
                                          <p:stCondLst>
                                            <p:cond delay="0"/>
                                          </p:stCondLst>
                                        </p:cTn>
                                        <p:tgtEl>
                                          <p:spTgt spid="119"/>
                                        </p:tgtEl>
                                        <p:attrNameLst>
                                          <p:attrName>style.visibility</p:attrName>
                                        </p:attrNameLst>
                                      </p:cBhvr>
                                      <p:to>
                                        <p:strVal val="visible"/>
                                      </p:to>
                                    </p:set>
                                    <p:animEffect transition="in" filter="wipe(left)">
                                      <p:cBhvr>
                                        <p:cTn id="25" dur="500"/>
                                        <p:tgtEl>
                                          <p:spTgt spid="119"/>
                                        </p:tgtEl>
                                      </p:cBhvr>
                                    </p:animEffect>
                                  </p:childTnLst>
                                </p:cTn>
                              </p:par>
                              <p:par>
                                <p:cTn id="26" presetID="22" presetClass="entr" presetSubtype="8" fill="hold" nodeType="withEffect">
                                  <p:stCondLst>
                                    <p:cond delay="1000"/>
                                  </p:stCondLst>
                                  <p:childTnLst>
                                    <p:set>
                                      <p:cBhvr>
                                        <p:cTn id="27" dur="1" fill="hold">
                                          <p:stCondLst>
                                            <p:cond delay="0"/>
                                          </p:stCondLst>
                                        </p:cTn>
                                        <p:tgtEl>
                                          <p:spTgt spid="118"/>
                                        </p:tgtEl>
                                        <p:attrNameLst>
                                          <p:attrName>style.visibility</p:attrName>
                                        </p:attrNameLst>
                                      </p:cBhvr>
                                      <p:to>
                                        <p:strVal val="visible"/>
                                      </p:to>
                                    </p:set>
                                    <p:animEffect transition="in" filter="wipe(left)">
                                      <p:cBhvr>
                                        <p:cTn id="28"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grpSp>
        <p:nvGrpSpPr>
          <p:cNvPr id="2" name="Group 35"/>
          <p:cNvGrpSpPr>
            <a:grpSpLocks/>
          </p:cNvGrpSpPr>
          <p:nvPr/>
        </p:nvGrpSpPr>
        <p:grpSpPr bwMode="auto">
          <a:xfrm>
            <a:off x="2235200" y="3937000"/>
            <a:ext cx="6115050" cy="1022350"/>
            <a:chOff x="2235200" y="3937000"/>
            <a:chExt cx="6115050" cy="1022350"/>
          </a:xfrm>
        </p:grpSpPr>
        <p:sp>
          <p:nvSpPr>
            <p:cNvPr id="27" name="Freeform 26"/>
            <p:cNvSpPr/>
            <p:nvPr/>
          </p:nvSpPr>
          <p:spPr>
            <a:xfrm>
              <a:off x="5219700" y="3949700"/>
              <a:ext cx="3130550" cy="482600"/>
            </a:xfrm>
            <a:custGeom>
              <a:avLst/>
              <a:gdLst>
                <a:gd name="connsiteX0" fmla="*/ 3130550 w 3130550"/>
                <a:gd name="connsiteY0" fmla="*/ 444500 h 482600"/>
                <a:gd name="connsiteX1" fmla="*/ 3035300 w 3130550"/>
                <a:gd name="connsiteY1" fmla="*/ 400050 h 482600"/>
                <a:gd name="connsiteX2" fmla="*/ 2501900 w 3130550"/>
                <a:gd name="connsiteY2" fmla="*/ 482600 h 482600"/>
                <a:gd name="connsiteX3" fmla="*/ 2184400 w 3130550"/>
                <a:gd name="connsiteY3" fmla="*/ 361950 h 482600"/>
                <a:gd name="connsiteX4" fmla="*/ 1733550 w 3130550"/>
                <a:gd name="connsiteY4" fmla="*/ 431800 h 482600"/>
                <a:gd name="connsiteX5" fmla="*/ 1606550 w 3130550"/>
                <a:gd name="connsiteY5" fmla="*/ 355600 h 482600"/>
                <a:gd name="connsiteX6" fmla="*/ 1606550 w 3130550"/>
                <a:gd name="connsiteY6" fmla="*/ 355600 h 482600"/>
                <a:gd name="connsiteX7" fmla="*/ 1301750 w 3130550"/>
                <a:gd name="connsiteY7" fmla="*/ 260350 h 482600"/>
                <a:gd name="connsiteX8" fmla="*/ 1219200 w 3130550"/>
                <a:gd name="connsiteY8" fmla="*/ 279400 h 482600"/>
                <a:gd name="connsiteX9" fmla="*/ 1104900 w 3130550"/>
                <a:gd name="connsiteY9" fmla="*/ 209550 h 482600"/>
                <a:gd name="connsiteX10" fmla="*/ 1485900 w 3130550"/>
                <a:gd name="connsiteY10" fmla="*/ 146050 h 482600"/>
                <a:gd name="connsiteX11" fmla="*/ 1149350 w 3130550"/>
                <a:gd name="connsiteY11" fmla="*/ 63500 h 482600"/>
                <a:gd name="connsiteX12" fmla="*/ 0 w 3130550"/>
                <a:gd name="connsiteY12" fmla="*/ 0 h 482600"/>
                <a:gd name="connsiteX13" fmla="*/ 0 w 3130550"/>
                <a:gd name="connsiteY13"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0550" h="482600">
                  <a:moveTo>
                    <a:pt x="3130550" y="444500"/>
                  </a:moveTo>
                  <a:lnTo>
                    <a:pt x="3035300" y="400050"/>
                  </a:lnTo>
                  <a:lnTo>
                    <a:pt x="2501900" y="482600"/>
                  </a:lnTo>
                  <a:lnTo>
                    <a:pt x="2184400" y="361950"/>
                  </a:lnTo>
                  <a:lnTo>
                    <a:pt x="1733550" y="431800"/>
                  </a:lnTo>
                  <a:lnTo>
                    <a:pt x="1606550" y="355600"/>
                  </a:lnTo>
                  <a:lnTo>
                    <a:pt x="1606550" y="355600"/>
                  </a:lnTo>
                  <a:lnTo>
                    <a:pt x="1301750" y="260350"/>
                  </a:lnTo>
                  <a:lnTo>
                    <a:pt x="1219200" y="279400"/>
                  </a:lnTo>
                  <a:lnTo>
                    <a:pt x="1104900" y="209550"/>
                  </a:lnTo>
                  <a:lnTo>
                    <a:pt x="1485900" y="146050"/>
                  </a:lnTo>
                  <a:lnTo>
                    <a:pt x="1149350" y="63500"/>
                  </a:lnTo>
                  <a:lnTo>
                    <a:pt x="0" y="0"/>
                  </a:lnTo>
                  <a:lnTo>
                    <a:pt x="0" y="0"/>
                  </a:lnTo>
                </a:path>
              </a:pathLst>
            </a:custGeom>
            <a:ln>
              <a:solidFill>
                <a:srgbClr val="FD56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endParaRPr lang="en-US">
                <a:ea typeface="ＭＳ Ｐゴシック" charset="-128"/>
              </a:endParaRPr>
            </a:p>
          </p:txBody>
        </p:sp>
        <p:sp>
          <p:nvSpPr>
            <p:cNvPr id="32" name="Freeform 31"/>
            <p:cNvSpPr/>
            <p:nvPr/>
          </p:nvSpPr>
          <p:spPr>
            <a:xfrm>
              <a:off x="4133850" y="3937000"/>
              <a:ext cx="1022350" cy="12700"/>
            </a:xfrm>
            <a:custGeom>
              <a:avLst/>
              <a:gdLst>
                <a:gd name="connsiteX0" fmla="*/ 1022350 w 1022350"/>
                <a:gd name="connsiteY0" fmla="*/ 12700 h 12700"/>
                <a:gd name="connsiteX1" fmla="*/ 0 w 1022350"/>
                <a:gd name="connsiteY1" fmla="*/ 0 h 12700"/>
                <a:gd name="connsiteX2" fmla="*/ 0 w 1022350"/>
                <a:gd name="connsiteY2" fmla="*/ 0 h 12700"/>
                <a:gd name="connsiteX3" fmla="*/ 0 w 1022350"/>
                <a:gd name="connsiteY3" fmla="*/ 0 h 12700"/>
                <a:gd name="connsiteX4" fmla="*/ 0 w 1022350"/>
                <a:gd name="connsiteY4" fmla="*/ 0 h 1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350" h="12700">
                  <a:moveTo>
                    <a:pt x="1022350" y="12700"/>
                  </a:moveTo>
                  <a:lnTo>
                    <a:pt x="0" y="0"/>
                  </a:lnTo>
                  <a:lnTo>
                    <a:pt x="0" y="0"/>
                  </a:lnTo>
                  <a:lnTo>
                    <a:pt x="0" y="0"/>
                  </a:lnTo>
                  <a:lnTo>
                    <a:pt x="0" y="0"/>
                  </a:lnTo>
                </a:path>
              </a:pathLst>
            </a:custGeom>
            <a:ln>
              <a:solidFill>
                <a:srgbClr val="FD56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endParaRPr lang="en-US">
                <a:ea typeface="ＭＳ Ｐゴシック" charset="-128"/>
              </a:endParaRPr>
            </a:p>
          </p:txBody>
        </p:sp>
        <p:sp>
          <p:nvSpPr>
            <p:cNvPr id="33" name="Freeform 32"/>
            <p:cNvSpPr/>
            <p:nvPr/>
          </p:nvSpPr>
          <p:spPr>
            <a:xfrm>
              <a:off x="2762250" y="3943350"/>
              <a:ext cx="1301750" cy="69850"/>
            </a:xfrm>
            <a:custGeom>
              <a:avLst/>
              <a:gdLst>
                <a:gd name="connsiteX0" fmla="*/ 1301750 w 1301750"/>
                <a:gd name="connsiteY0" fmla="*/ 0 h 69850"/>
                <a:gd name="connsiteX1" fmla="*/ 0 w 1301750"/>
                <a:gd name="connsiteY1" fmla="*/ 69850 h 69850"/>
              </a:gdLst>
              <a:ahLst/>
              <a:cxnLst>
                <a:cxn ang="0">
                  <a:pos x="connsiteX0" y="connsiteY0"/>
                </a:cxn>
                <a:cxn ang="0">
                  <a:pos x="connsiteX1" y="connsiteY1"/>
                </a:cxn>
              </a:cxnLst>
              <a:rect l="l" t="t" r="r" b="b"/>
              <a:pathLst>
                <a:path w="1301750" h="69850">
                  <a:moveTo>
                    <a:pt x="1301750" y="0"/>
                  </a:moveTo>
                  <a:lnTo>
                    <a:pt x="0" y="69850"/>
                  </a:lnTo>
                </a:path>
              </a:pathLst>
            </a:custGeom>
            <a:ln>
              <a:solidFill>
                <a:srgbClr val="FD56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endParaRPr lang="en-US">
                <a:ea typeface="ＭＳ Ｐゴシック" charset="-128"/>
              </a:endParaRPr>
            </a:p>
          </p:txBody>
        </p:sp>
        <p:sp>
          <p:nvSpPr>
            <p:cNvPr id="35" name="Freeform 34"/>
            <p:cNvSpPr/>
            <p:nvPr/>
          </p:nvSpPr>
          <p:spPr>
            <a:xfrm>
              <a:off x="2235200" y="4013200"/>
              <a:ext cx="723900" cy="946150"/>
            </a:xfrm>
            <a:custGeom>
              <a:avLst/>
              <a:gdLst>
                <a:gd name="connsiteX0" fmla="*/ 539750 w 723900"/>
                <a:gd name="connsiteY0" fmla="*/ 0 h 946150"/>
                <a:gd name="connsiteX1" fmla="*/ 349250 w 723900"/>
                <a:gd name="connsiteY1" fmla="*/ 196850 h 946150"/>
                <a:gd name="connsiteX2" fmla="*/ 723900 w 723900"/>
                <a:gd name="connsiteY2" fmla="*/ 469900 h 946150"/>
                <a:gd name="connsiteX3" fmla="*/ 539750 w 723900"/>
                <a:gd name="connsiteY3" fmla="*/ 628650 h 946150"/>
                <a:gd name="connsiteX4" fmla="*/ 234950 w 723900"/>
                <a:gd name="connsiteY4" fmla="*/ 660400 h 946150"/>
                <a:gd name="connsiteX5" fmla="*/ 139700 w 723900"/>
                <a:gd name="connsiteY5" fmla="*/ 755650 h 946150"/>
                <a:gd name="connsiteX6" fmla="*/ 222250 w 723900"/>
                <a:gd name="connsiteY6" fmla="*/ 774700 h 946150"/>
                <a:gd name="connsiteX7" fmla="*/ 0 w 723900"/>
                <a:gd name="connsiteY7" fmla="*/ 946150 h 946150"/>
                <a:gd name="connsiteX8" fmla="*/ 0 w 723900"/>
                <a:gd name="connsiteY8" fmla="*/ 946150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946150">
                  <a:moveTo>
                    <a:pt x="539750" y="0"/>
                  </a:moveTo>
                  <a:lnTo>
                    <a:pt x="349250" y="196850"/>
                  </a:lnTo>
                  <a:lnTo>
                    <a:pt x="723900" y="469900"/>
                  </a:lnTo>
                  <a:lnTo>
                    <a:pt x="539750" y="628650"/>
                  </a:lnTo>
                  <a:lnTo>
                    <a:pt x="234950" y="660400"/>
                  </a:lnTo>
                  <a:lnTo>
                    <a:pt x="139700" y="755650"/>
                  </a:lnTo>
                  <a:lnTo>
                    <a:pt x="222250" y="774700"/>
                  </a:lnTo>
                  <a:lnTo>
                    <a:pt x="0" y="946150"/>
                  </a:lnTo>
                  <a:lnTo>
                    <a:pt x="0" y="946150"/>
                  </a:lnTo>
                </a:path>
              </a:pathLst>
            </a:custGeom>
            <a:ln>
              <a:solidFill>
                <a:srgbClr val="FD56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endParaRPr lang="en-US">
                <a:ea typeface="ＭＳ Ｐゴシック" charset="-128"/>
              </a:endParaRPr>
            </a:p>
          </p:txBody>
        </p:sp>
      </p:grpSp>
      <p:sp>
        <p:nvSpPr>
          <p:cNvPr id="4" name="Title 3"/>
          <p:cNvSpPr>
            <a:spLocks noGrp="1"/>
          </p:cNvSpPr>
          <p:nvPr>
            <p:ph type="title"/>
          </p:nvPr>
        </p:nvSpPr>
        <p:spPr>
          <a:xfrm>
            <a:off x="344488" y="215900"/>
            <a:ext cx="8388350" cy="615950"/>
          </a:xfrm>
        </p:spPr>
        <p:txBody>
          <a:bodyPr/>
          <a:lstStyle/>
          <a:p>
            <a:r>
              <a:rPr lang="en-US" dirty="0" smtClean="0">
                <a:solidFill>
                  <a:srgbClr val="FFFFFF"/>
                </a:solidFill>
              </a:rPr>
              <a:t>The Places </a:t>
            </a:r>
            <a:r>
              <a:rPr lang="en-US" dirty="0" smtClean="0">
                <a:solidFill>
                  <a:srgbClr val="FFFFFF"/>
                </a:solidFill>
              </a:rPr>
              <a:t>API; </a:t>
            </a:r>
            <a:r>
              <a:rPr lang="en-US" dirty="0" smtClean="0">
                <a:solidFill>
                  <a:srgbClr val="FFFFFF"/>
                </a:solidFill>
              </a:rPr>
              <a:t>Over 75 Million Places</a:t>
            </a:r>
            <a:endParaRPr lang="en-US" dirty="0" smtClean="0"/>
          </a:p>
        </p:txBody>
      </p:sp>
      <p:pic>
        <p:nvPicPr>
          <p:cNvPr id="9" name="Picture 8" descr="Search.png"/>
          <p:cNvPicPr>
            <a:picLocks noChangeAspect="1"/>
          </p:cNvPicPr>
          <p:nvPr/>
        </p:nvPicPr>
        <p:blipFill>
          <a:blip r:embed="rId4" cstate="print"/>
          <a:stretch>
            <a:fillRect/>
          </a:stretch>
        </p:blipFill>
        <p:spPr bwMode="auto">
          <a:xfrm>
            <a:off x="4610100" y="905855"/>
            <a:ext cx="4427538" cy="425077"/>
          </a:xfrm>
          <a:prstGeom prst="rect">
            <a:avLst/>
          </a:prstGeom>
          <a:noFill/>
          <a:ln w="9525">
            <a:noFill/>
            <a:miter lim="800000"/>
            <a:headEnd/>
            <a:tailEnd/>
          </a:ln>
        </p:spPr>
      </p:pic>
      <p:sp>
        <p:nvSpPr>
          <p:cNvPr id="10" name="TextBox 9"/>
          <p:cNvSpPr txBox="1">
            <a:spLocks noChangeArrowheads="1"/>
          </p:cNvSpPr>
          <p:nvPr/>
        </p:nvSpPr>
        <p:spPr bwMode="auto">
          <a:xfrm>
            <a:off x="4846638" y="916341"/>
            <a:ext cx="1722437" cy="400050"/>
          </a:xfrm>
          <a:prstGeom prst="rect">
            <a:avLst/>
          </a:prstGeom>
          <a:noFill/>
          <a:ln w="9525">
            <a:noFill/>
            <a:miter lim="800000"/>
            <a:headEnd/>
            <a:tailEnd/>
          </a:ln>
        </p:spPr>
        <p:txBody>
          <a:bodyPr>
            <a:spAutoFit/>
          </a:bodyPr>
          <a:lstStyle/>
          <a:p>
            <a:r>
              <a:rPr lang="en-US" sz="2000" dirty="0">
                <a:latin typeface="Nokia Pure Text" charset="0"/>
              </a:rPr>
              <a:t>R</a:t>
            </a:r>
            <a:r>
              <a:rPr lang="en-US" sz="2000" dirty="0" smtClean="0">
                <a:latin typeface="Nokia Pure Text" charset="0"/>
              </a:rPr>
              <a:t>estaurants</a:t>
            </a:r>
            <a:endParaRPr lang="en-US" sz="2000" dirty="0">
              <a:latin typeface="Nokia Pure Text" charset="0"/>
            </a:endParaRPr>
          </a:p>
        </p:txBody>
      </p:sp>
      <p:pic>
        <p:nvPicPr>
          <p:cNvPr id="13" name="Picture 12" descr="foodpin.png"/>
          <p:cNvPicPr>
            <a:picLocks noChangeAspect="1"/>
          </p:cNvPicPr>
          <p:nvPr/>
        </p:nvPicPr>
        <p:blipFill>
          <a:blip r:embed="rId5" cstate="print"/>
          <a:srcRect/>
          <a:stretch>
            <a:fillRect/>
          </a:stretch>
        </p:blipFill>
        <p:spPr bwMode="auto">
          <a:xfrm>
            <a:off x="2209800" y="4476750"/>
            <a:ext cx="400050" cy="400050"/>
          </a:xfrm>
          <a:prstGeom prst="rect">
            <a:avLst/>
          </a:prstGeom>
          <a:noFill/>
          <a:ln w="9525">
            <a:noFill/>
            <a:miter lim="800000"/>
            <a:headEnd/>
            <a:tailEnd/>
          </a:ln>
        </p:spPr>
      </p:pic>
      <p:pic>
        <p:nvPicPr>
          <p:cNvPr id="15" name="Picture 14" descr="foodpin.png"/>
          <p:cNvPicPr>
            <a:picLocks noChangeAspect="1"/>
          </p:cNvPicPr>
          <p:nvPr/>
        </p:nvPicPr>
        <p:blipFill>
          <a:blip r:embed="rId5" cstate="print"/>
          <a:srcRect/>
          <a:stretch>
            <a:fillRect/>
          </a:stretch>
        </p:blipFill>
        <p:spPr bwMode="auto">
          <a:xfrm>
            <a:off x="914400" y="4400550"/>
            <a:ext cx="400050" cy="400050"/>
          </a:xfrm>
          <a:prstGeom prst="rect">
            <a:avLst/>
          </a:prstGeom>
          <a:noFill/>
          <a:ln w="9525">
            <a:noFill/>
            <a:miter lim="800000"/>
            <a:headEnd/>
            <a:tailEnd/>
          </a:ln>
        </p:spPr>
      </p:pic>
      <p:pic>
        <p:nvPicPr>
          <p:cNvPr id="16" name="Picture 15" descr="foodpin.png"/>
          <p:cNvPicPr>
            <a:picLocks noChangeAspect="1"/>
          </p:cNvPicPr>
          <p:nvPr/>
        </p:nvPicPr>
        <p:blipFill>
          <a:blip r:embed="rId5" cstate="print"/>
          <a:srcRect/>
          <a:stretch>
            <a:fillRect/>
          </a:stretch>
        </p:blipFill>
        <p:spPr bwMode="auto">
          <a:xfrm>
            <a:off x="685800" y="4552950"/>
            <a:ext cx="400050" cy="400050"/>
          </a:xfrm>
          <a:prstGeom prst="rect">
            <a:avLst/>
          </a:prstGeom>
          <a:noFill/>
          <a:ln w="9525">
            <a:noFill/>
            <a:miter lim="800000"/>
            <a:headEnd/>
            <a:tailEnd/>
          </a:ln>
        </p:spPr>
      </p:pic>
      <p:pic>
        <p:nvPicPr>
          <p:cNvPr id="17" name="Picture 16" descr="foodpin.png"/>
          <p:cNvPicPr>
            <a:picLocks noChangeAspect="1"/>
          </p:cNvPicPr>
          <p:nvPr/>
        </p:nvPicPr>
        <p:blipFill>
          <a:blip r:embed="rId5" cstate="print"/>
          <a:srcRect/>
          <a:stretch>
            <a:fillRect/>
          </a:stretch>
        </p:blipFill>
        <p:spPr bwMode="auto">
          <a:xfrm>
            <a:off x="1276350" y="4552950"/>
            <a:ext cx="400050" cy="400050"/>
          </a:xfrm>
          <a:prstGeom prst="rect">
            <a:avLst/>
          </a:prstGeom>
          <a:noFill/>
          <a:ln w="9525">
            <a:noFill/>
            <a:miter lim="800000"/>
            <a:headEnd/>
            <a:tailEnd/>
          </a:ln>
        </p:spPr>
      </p:pic>
      <p:pic>
        <p:nvPicPr>
          <p:cNvPr id="18" name="Picture 17" descr="foodpin.png"/>
          <p:cNvPicPr>
            <a:picLocks noChangeAspect="1"/>
          </p:cNvPicPr>
          <p:nvPr/>
        </p:nvPicPr>
        <p:blipFill>
          <a:blip r:embed="rId5" cstate="print"/>
          <a:srcRect/>
          <a:stretch>
            <a:fillRect/>
          </a:stretch>
        </p:blipFill>
        <p:spPr bwMode="auto">
          <a:xfrm>
            <a:off x="1905000" y="4324350"/>
            <a:ext cx="400050" cy="400050"/>
          </a:xfrm>
          <a:prstGeom prst="rect">
            <a:avLst/>
          </a:prstGeom>
          <a:noFill/>
          <a:ln w="9525">
            <a:noFill/>
            <a:miter lim="800000"/>
            <a:headEnd/>
            <a:tailEnd/>
          </a:ln>
        </p:spPr>
      </p:pic>
      <p:grpSp>
        <p:nvGrpSpPr>
          <p:cNvPr id="5" name="Group 11"/>
          <p:cNvGrpSpPr>
            <a:grpSpLocks/>
          </p:cNvGrpSpPr>
          <p:nvPr/>
        </p:nvGrpSpPr>
        <p:grpSpPr bwMode="auto">
          <a:xfrm>
            <a:off x="1524000" y="4095750"/>
            <a:ext cx="550863" cy="709613"/>
            <a:chOff x="2057400" y="4171950"/>
            <a:chExt cx="550530" cy="710186"/>
          </a:xfrm>
        </p:grpSpPr>
        <p:pic>
          <p:nvPicPr>
            <p:cNvPr id="68633" name="Picture 10" descr="Pin.png"/>
            <p:cNvPicPr>
              <a:picLocks noChangeAspect="1"/>
            </p:cNvPicPr>
            <p:nvPr/>
          </p:nvPicPr>
          <p:blipFill>
            <a:blip r:embed="rId6" cstate="print"/>
            <a:srcRect/>
            <a:stretch>
              <a:fillRect/>
            </a:stretch>
          </p:blipFill>
          <p:spPr bwMode="auto">
            <a:xfrm>
              <a:off x="2057400" y="4171950"/>
              <a:ext cx="550530" cy="710186"/>
            </a:xfrm>
            <a:prstGeom prst="rect">
              <a:avLst/>
            </a:prstGeom>
            <a:noFill/>
            <a:ln w="9525">
              <a:noFill/>
              <a:miter lim="800000"/>
              <a:headEnd/>
              <a:tailEnd/>
            </a:ln>
          </p:spPr>
        </p:pic>
        <p:sp>
          <p:nvSpPr>
            <p:cNvPr id="3" name="Oval 2"/>
            <p:cNvSpPr/>
            <p:nvPr/>
          </p:nvSpPr>
          <p:spPr>
            <a:xfrm>
              <a:off x="2220814" y="4335595"/>
              <a:ext cx="228462" cy="22878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grpSp>
        <p:nvGrpSpPr>
          <p:cNvPr id="6" name="Group 18"/>
          <p:cNvGrpSpPr>
            <a:grpSpLocks/>
          </p:cNvGrpSpPr>
          <p:nvPr/>
        </p:nvGrpSpPr>
        <p:grpSpPr bwMode="auto">
          <a:xfrm>
            <a:off x="8229600" y="4019550"/>
            <a:ext cx="314325" cy="404813"/>
            <a:chOff x="2057400" y="4171950"/>
            <a:chExt cx="550530" cy="710186"/>
          </a:xfrm>
        </p:grpSpPr>
        <p:pic>
          <p:nvPicPr>
            <p:cNvPr id="68631" name="Picture 19" descr="Pin.png"/>
            <p:cNvPicPr>
              <a:picLocks noChangeAspect="1"/>
            </p:cNvPicPr>
            <p:nvPr/>
          </p:nvPicPr>
          <p:blipFill>
            <a:blip r:embed="rId6" cstate="print"/>
            <a:srcRect/>
            <a:stretch>
              <a:fillRect/>
            </a:stretch>
          </p:blipFill>
          <p:spPr bwMode="auto">
            <a:xfrm>
              <a:off x="2057400" y="4171950"/>
              <a:ext cx="550530" cy="710186"/>
            </a:xfrm>
            <a:prstGeom prst="rect">
              <a:avLst/>
            </a:prstGeom>
            <a:noFill/>
            <a:ln w="9525">
              <a:noFill/>
              <a:miter lim="800000"/>
              <a:headEnd/>
              <a:tailEnd/>
            </a:ln>
          </p:spPr>
        </p:pic>
        <p:sp>
          <p:nvSpPr>
            <p:cNvPr id="21" name="Oval 20"/>
            <p:cNvSpPr/>
            <p:nvPr/>
          </p:nvSpPr>
          <p:spPr>
            <a:xfrm>
              <a:off x="2221448" y="4336268"/>
              <a:ext cx="227997" cy="2283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pic>
        <p:nvPicPr>
          <p:cNvPr id="14" name="Picture 13" descr="foodpin.png"/>
          <p:cNvPicPr>
            <a:picLocks noChangeAspect="1"/>
          </p:cNvPicPr>
          <p:nvPr/>
        </p:nvPicPr>
        <p:blipFill>
          <a:blip r:embed="rId7" cstate="print"/>
          <a:srcRect/>
          <a:stretch>
            <a:fillRect/>
          </a:stretch>
        </p:blipFill>
        <p:spPr bwMode="auto">
          <a:xfrm>
            <a:off x="1958975" y="4530725"/>
            <a:ext cx="476250" cy="476250"/>
          </a:xfrm>
          <a:prstGeom prst="rect">
            <a:avLst/>
          </a:prstGeom>
          <a:noFill/>
          <a:ln w="9525">
            <a:noFill/>
            <a:miter lim="800000"/>
            <a:headEnd/>
            <a:tailEnd/>
          </a:ln>
        </p:spPr>
      </p:pic>
      <p:pic>
        <p:nvPicPr>
          <p:cNvPr id="22" name="Picture 21" descr="PLACEMENT.png"/>
          <p:cNvPicPr>
            <a:picLocks noChangeAspect="1"/>
          </p:cNvPicPr>
          <p:nvPr/>
        </p:nvPicPr>
        <p:blipFill>
          <a:blip r:embed="rId8" cstate="print"/>
          <a:srcRect/>
          <a:stretch>
            <a:fillRect/>
          </a:stretch>
        </p:blipFill>
        <p:spPr bwMode="auto">
          <a:xfrm>
            <a:off x="2133600" y="971550"/>
            <a:ext cx="3094038" cy="3562350"/>
          </a:xfrm>
          <a:prstGeom prst="rect">
            <a:avLst/>
          </a:prstGeom>
          <a:noFill/>
          <a:ln w="9525">
            <a:noFill/>
            <a:miter lim="800000"/>
            <a:headEnd/>
            <a:tailEnd/>
          </a:ln>
        </p:spPr>
      </p:pic>
      <p:pic>
        <p:nvPicPr>
          <p:cNvPr id="23" name="Picture 22" descr="pointerglow.png"/>
          <p:cNvPicPr>
            <a:picLocks noChangeAspect="1"/>
          </p:cNvPicPr>
          <p:nvPr/>
        </p:nvPicPr>
        <p:blipFill>
          <a:blip r:embed="rId9" cstate="print"/>
          <a:srcRect/>
          <a:stretch>
            <a:fillRect/>
          </a:stretch>
        </p:blipFill>
        <p:spPr bwMode="auto">
          <a:xfrm>
            <a:off x="925689" y="3573639"/>
            <a:ext cx="2501900" cy="2387600"/>
          </a:xfrm>
          <a:prstGeom prst="rect">
            <a:avLst/>
          </a:prstGeom>
          <a:noFill/>
          <a:ln w="9525">
            <a:noFill/>
            <a:miter lim="800000"/>
            <a:headEnd/>
            <a:tailEnd/>
          </a:ln>
        </p:spPr>
      </p:pic>
      <p:pic>
        <p:nvPicPr>
          <p:cNvPr id="24" name="Picture 23" descr="pointerglow.png"/>
          <p:cNvPicPr>
            <a:picLocks noChangeAspect="1"/>
          </p:cNvPicPr>
          <p:nvPr/>
        </p:nvPicPr>
        <p:blipFill>
          <a:blip r:embed="rId9" cstate="print"/>
          <a:srcRect/>
          <a:stretch>
            <a:fillRect/>
          </a:stretch>
        </p:blipFill>
        <p:spPr bwMode="auto">
          <a:xfrm>
            <a:off x="3352800" y="3105150"/>
            <a:ext cx="2501900" cy="2387600"/>
          </a:xfrm>
          <a:prstGeom prst="rect">
            <a:avLst/>
          </a:prstGeom>
          <a:noFill/>
          <a:ln w="9525">
            <a:noFill/>
            <a:miter lim="800000"/>
            <a:headEnd/>
            <a:tailEnd/>
          </a:ln>
        </p:spPr>
      </p:pic>
      <p:sp>
        <p:nvSpPr>
          <p:cNvPr id="25" name="Cloud Callout 24"/>
          <p:cNvSpPr/>
          <p:nvPr/>
        </p:nvSpPr>
        <p:spPr>
          <a:xfrm flipH="1">
            <a:off x="7315200" y="2876550"/>
            <a:ext cx="1371600" cy="919163"/>
          </a:xfrm>
          <a:prstGeom prst="cloudCallou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1200">
                <a:solidFill>
                  <a:srgbClr val="7F7F7F"/>
                </a:solidFill>
                <a:ea typeface="ＭＳ Ｐゴシック" charset="-128"/>
              </a:rPr>
              <a:t>See you there…</a:t>
            </a:r>
          </a:p>
        </p:txBody>
      </p:sp>
      <p:pic>
        <p:nvPicPr>
          <p:cNvPr id="26" name="Picture 25" descr="pointerglow.png"/>
          <p:cNvPicPr>
            <a:picLocks noChangeAspect="1"/>
          </p:cNvPicPr>
          <p:nvPr/>
        </p:nvPicPr>
        <p:blipFill>
          <a:blip r:embed="rId9" cstate="print"/>
          <a:srcRect/>
          <a:stretch>
            <a:fillRect/>
          </a:stretch>
        </p:blipFill>
        <p:spPr bwMode="auto">
          <a:xfrm>
            <a:off x="1600200" y="3028950"/>
            <a:ext cx="2501900" cy="2387600"/>
          </a:xfrm>
          <a:prstGeom prst="rect">
            <a:avLst/>
          </a:prstGeom>
          <a:noFill/>
          <a:ln w="9525">
            <a:noFill/>
            <a:miter lim="800000"/>
            <a:headEnd/>
            <a:tailEnd/>
          </a:ln>
        </p:spPr>
      </p:pic>
      <p:pic>
        <p:nvPicPr>
          <p:cNvPr id="37" name="Picture 36" descr="pointerglow.png"/>
          <p:cNvPicPr>
            <a:picLocks noChangeAspect="1"/>
          </p:cNvPicPr>
          <p:nvPr/>
        </p:nvPicPr>
        <p:blipFill>
          <a:blip r:embed="rId9" cstate="print"/>
          <a:srcRect/>
          <a:stretch>
            <a:fillRect/>
          </a:stretch>
        </p:blipFill>
        <p:spPr bwMode="auto">
          <a:xfrm>
            <a:off x="7048500" y="-66675"/>
            <a:ext cx="2501900" cy="2387600"/>
          </a:xfrm>
          <a:prstGeom prst="rect">
            <a:avLst/>
          </a:prstGeom>
          <a:noFill/>
          <a:ln w="9525">
            <a:noFill/>
            <a:miter lim="800000"/>
            <a:headEnd/>
            <a:tailEnd/>
          </a:ln>
        </p:spPr>
      </p:pic>
      <p:sp>
        <p:nvSpPr>
          <p:cNvPr id="30" name="Rectangle 29"/>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p:cTn id="16"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0">
                                            <p:txEl>
                                              <p:pRg st="0" end="0"/>
                                            </p:txEl>
                                          </p:spTgt>
                                        </p:tgtEl>
                                      </p:cBhvr>
                                    </p:animEffect>
                                  </p:childTnLst>
                                </p:cTn>
                              </p:par>
                            </p:childTnLst>
                          </p:cTn>
                        </p:par>
                        <p:par>
                          <p:cTn id="21" fill="hold">
                            <p:stCondLst>
                              <p:cond delay="2000"/>
                            </p:stCondLst>
                            <p:childTnLst>
                              <p:par>
                                <p:cTn id="22" presetID="53" presetClass="entr" presetSubtype="0"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500" fill="hold"/>
                                        <p:tgtEl>
                                          <p:spTgt spid="37"/>
                                        </p:tgtEl>
                                        <p:attrNameLst>
                                          <p:attrName>ppt_w</p:attrName>
                                        </p:attrNameLst>
                                      </p:cBhvr>
                                      <p:tavLst>
                                        <p:tav tm="0">
                                          <p:val>
                                            <p:fltVal val="0"/>
                                          </p:val>
                                        </p:tav>
                                        <p:tav tm="100000">
                                          <p:val>
                                            <p:strVal val="#ppt_w"/>
                                          </p:val>
                                        </p:tav>
                                      </p:tavLst>
                                    </p:anim>
                                    <p:anim calcmode="lin" valueType="num">
                                      <p:cBhvr>
                                        <p:cTn id="25" dur="500" fill="hold"/>
                                        <p:tgtEl>
                                          <p:spTgt spid="37"/>
                                        </p:tgtEl>
                                        <p:attrNameLst>
                                          <p:attrName>ppt_h</p:attrName>
                                        </p:attrNameLst>
                                      </p:cBhvr>
                                      <p:tavLst>
                                        <p:tav tm="0">
                                          <p:val>
                                            <p:fltVal val="0"/>
                                          </p:val>
                                        </p:tav>
                                        <p:tav tm="100000">
                                          <p:val>
                                            <p:strVal val="#ppt_h"/>
                                          </p:val>
                                        </p:tav>
                                      </p:tavLst>
                                    </p:anim>
                                    <p:animEffect transition="in" filter="fade">
                                      <p:cBhvr>
                                        <p:cTn id="26" dur="500"/>
                                        <p:tgtEl>
                                          <p:spTgt spid="37"/>
                                        </p:tgtEl>
                                      </p:cBhvr>
                                    </p:animEffect>
                                  </p:childTnLst>
                                </p:cTn>
                              </p:par>
                            </p:childTnLst>
                          </p:cTn>
                        </p:par>
                        <p:par>
                          <p:cTn id="27" fill="hold">
                            <p:stCondLst>
                              <p:cond delay="2500"/>
                            </p:stCondLst>
                            <p:childTnLst>
                              <p:par>
                                <p:cTn id="28" presetID="53" presetClass="exit" presetSubtype="0" fill="hold" nodeType="afterEffect">
                                  <p:stCondLst>
                                    <p:cond delay="0"/>
                                  </p:stCondLst>
                                  <p:childTnLst>
                                    <p:anim calcmode="lin" valueType="num">
                                      <p:cBhvr>
                                        <p:cTn id="29" dur="500"/>
                                        <p:tgtEl>
                                          <p:spTgt spid="37"/>
                                        </p:tgtEl>
                                        <p:attrNameLst>
                                          <p:attrName>ppt_w</p:attrName>
                                        </p:attrNameLst>
                                      </p:cBhvr>
                                      <p:tavLst>
                                        <p:tav tm="0">
                                          <p:val>
                                            <p:strVal val="ppt_w"/>
                                          </p:val>
                                        </p:tav>
                                        <p:tav tm="100000">
                                          <p:val>
                                            <p:fltVal val="0"/>
                                          </p:val>
                                        </p:tav>
                                      </p:tavLst>
                                    </p:anim>
                                    <p:anim calcmode="lin" valueType="num">
                                      <p:cBhvr>
                                        <p:cTn id="30" dur="500"/>
                                        <p:tgtEl>
                                          <p:spTgt spid="37"/>
                                        </p:tgtEl>
                                        <p:attrNameLst>
                                          <p:attrName>ppt_h</p:attrName>
                                        </p:attrNameLst>
                                      </p:cBhvr>
                                      <p:tavLst>
                                        <p:tav tm="0">
                                          <p:val>
                                            <p:strVal val="ppt_h"/>
                                          </p:val>
                                        </p:tav>
                                        <p:tav tm="100000">
                                          <p:val>
                                            <p:fltVal val="0"/>
                                          </p:val>
                                        </p:tav>
                                      </p:tavLst>
                                    </p:anim>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childTnLst>
                          </p:cTn>
                        </p:par>
                        <p:par>
                          <p:cTn id="33" fill="hold">
                            <p:stCondLst>
                              <p:cond delay="3000"/>
                            </p:stCondLst>
                            <p:childTnLst>
                              <p:par>
                                <p:cTn id="34" presetID="10" presetClass="exit" presetSubtype="0" fill="hold" nodeType="afterEffect">
                                  <p:stCondLst>
                                    <p:cond delay="1000"/>
                                  </p:stCondLst>
                                  <p:iterate type="lt">
                                    <p:tmPct val="0"/>
                                  </p:iterate>
                                  <p:childTnLst>
                                    <p:animEffect transition="out" filter="fade">
                                      <p:cBhvr>
                                        <p:cTn id="35" dur="500"/>
                                        <p:tgtEl>
                                          <p:spTgt spid="10">
                                            <p:txEl>
                                              <p:pRg st="0" end="0"/>
                                            </p:txEl>
                                          </p:spTgt>
                                        </p:tgtEl>
                                      </p:cBhvr>
                                    </p:animEffect>
                                    <p:set>
                                      <p:cBhvr>
                                        <p:cTn id="36" dur="1" fill="hold">
                                          <p:stCondLst>
                                            <p:cond delay="499"/>
                                          </p:stCondLst>
                                        </p:cTn>
                                        <p:tgtEl>
                                          <p:spTgt spid="10">
                                            <p:txEl>
                                              <p:pRg st="0" end="0"/>
                                            </p:txEl>
                                          </p:spTgt>
                                        </p:tgtEl>
                                        <p:attrNameLst>
                                          <p:attrName>style.visibility</p:attrName>
                                        </p:attrNameLst>
                                      </p:cBhvr>
                                      <p:to>
                                        <p:strVal val="hidden"/>
                                      </p:to>
                                    </p:set>
                                  </p:childTnLst>
                                </p:cTn>
                              </p:par>
                              <p:par>
                                <p:cTn id="37" presetID="10" presetClass="exit" presetSubtype="0" fill="hold" nodeType="withEffect">
                                  <p:stCondLst>
                                    <p:cond delay="100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4500"/>
                            </p:stCondLst>
                            <p:childTnLst>
                              <p:par>
                                <p:cTn id="41" presetID="2" presetClass="entr" presetSubtype="1" fill="hold" nodeType="afterEffect">
                                  <p:stCondLst>
                                    <p:cond delay="100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childTnLst>
                          </p:cTn>
                        </p:par>
                        <p:par>
                          <p:cTn id="45" fill="hold">
                            <p:stCondLst>
                              <p:cond delay="6000"/>
                            </p:stCondLst>
                            <p:childTnLst>
                              <p:par>
                                <p:cTn id="46" presetID="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0-#ppt_h/2"/>
                                          </p:val>
                                        </p:tav>
                                        <p:tav tm="100000">
                                          <p:val>
                                            <p:strVal val="#ppt_y"/>
                                          </p:val>
                                        </p:tav>
                                      </p:tavLst>
                                    </p:anim>
                                  </p:childTnLst>
                                </p:cTn>
                              </p:par>
                            </p:childTnLst>
                          </p:cTn>
                        </p:par>
                        <p:par>
                          <p:cTn id="50" fill="hold">
                            <p:stCondLst>
                              <p:cond delay="6500"/>
                            </p:stCondLst>
                            <p:childTnLst>
                              <p:par>
                                <p:cTn id="51" presetID="2" presetClass="entr" presetSubtype="1"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par>
                          <p:cTn id="55" fill="hold">
                            <p:stCondLst>
                              <p:cond delay="7000"/>
                            </p:stCondLst>
                            <p:childTnLst>
                              <p:par>
                                <p:cTn id="56" presetID="2" presetClass="entr" presetSubtype="1"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0-#ppt_h/2"/>
                                          </p:val>
                                        </p:tav>
                                        <p:tav tm="100000">
                                          <p:val>
                                            <p:strVal val="#ppt_y"/>
                                          </p:val>
                                        </p:tav>
                                      </p:tavLst>
                                    </p:anim>
                                  </p:childTnLst>
                                </p:cTn>
                              </p:par>
                            </p:childTnLst>
                          </p:cTn>
                        </p:par>
                        <p:par>
                          <p:cTn id="60" fill="hold">
                            <p:stCondLst>
                              <p:cond delay="7500"/>
                            </p:stCondLst>
                            <p:childTnLst>
                              <p:par>
                                <p:cTn id="61" presetID="2" presetClass="entr" presetSubtype="1"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0-#ppt_h/2"/>
                                          </p:val>
                                        </p:tav>
                                        <p:tav tm="100000">
                                          <p:val>
                                            <p:strVal val="#ppt_y"/>
                                          </p:val>
                                        </p:tav>
                                      </p:tavLst>
                                    </p:anim>
                                  </p:childTnLst>
                                </p:cTn>
                              </p:par>
                            </p:childTnLst>
                          </p:cTn>
                        </p:par>
                        <p:par>
                          <p:cTn id="65" fill="hold">
                            <p:stCondLst>
                              <p:cond delay="8000"/>
                            </p:stCondLst>
                            <p:childTnLst>
                              <p:par>
                                <p:cTn id="66" presetID="2" presetClass="entr" presetSubtype="1"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par>
                          <p:cTn id="77" fill="hold">
                            <p:stCondLst>
                              <p:cond delay="500"/>
                            </p:stCondLst>
                            <p:childTnLst>
                              <p:par>
                                <p:cTn id="78" presetID="53" presetClass="exit" presetSubtype="0" fill="hold" nodeType="afterEffect">
                                  <p:stCondLst>
                                    <p:cond delay="0"/>
                                  </p:stCondLst>
                                  <p:childTnLst>
                                    <p:anim calcmode="lin" valueType="num">
                                      <p:cBhvr>
                                        <p:cTn id="79" dur="500"/>
                                        <p:tgtEl>
                                          <p:spTgt spid="23"/>
                                        </p:tgtEl>
                                        <p:attrNameLst>
                                          <p:attrName>ppt_w</p:attrName>
                                        </p:attrNameLst>
                                      </p:cBhvr>
                                      <p:tavLst>
                                        <p:tav tm="0">
                                          <p:val>
                                            <p:strVal val="ppt_w"/>
                                          </p:val>
                                        </p:tav>
                                        <p:tav tm="100000">
                                          <p:val>
                                            <p:fltVal val="0"/>
                                          </p:val>
                                        </p:tav>
                                      </p:tavLst>
                                    </p:anim>
                                    <p:anim calcmode="lin" valueType="num">
                                      <p:cBhvr>
                                        <p:cTn id="80" dur="500"/>
                                        <p:tgtEl>
                                          <p:spTgt spid="23"/>
                                        </p:tgtEl>
                                        <p:attrNameLst>
                                          <p:attrName>ppt_h</p:attrName>
                                        </p:attrNameLst>
                                      </p:cBhvr>
                                      <p:tavLst>
                                        <p:tav tm="0">
                                          <p:val>
                                            <p:strVal val="ppt_h"/>
                                          </p:val>
                                        </p:tav>
                                        <p:tav tm="100000">
                                          <p:val>
                                            <p:fltVal val="0"/>
                                          </p:val>
                                        </p:tav>
                                      </p:tavLst>
                                    </p:anim>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42" presetClass="exit" presetSubtype="0" fill="hold" nodeType="afterEffect">
                                  <p:stCondLst>
                                    <p:cond delay="0"/>
                                  </p:stCondLst>
                                  <p:childTnLst>
                                    <p:animEffect transition="out" filter="fade">
                                      <p:cBhvr>
                                        <p:cTn id="85" dur="1000"/>
                                        <p:tgtEl>
                                          <p:spTgt spid="13"/>
                                        </p:tgtEl>
                                      </p:cBhvr>
                                    </p:animEffect>
                                    <p:anim calcmode="lin" valueType="num">
                                      <p:cBhvr>
                                        <p:cTn id="86" dur="1000"/>
                                        <p:tgtEl>
                                          <p:spTgt spid="13"/>
                                        </p:tgtEl>
                                        <p:attrNameLst>
                                          <p:attrName>ppt_x</p:attrName>
                                        </p:attrNameLst>
                                      </p:cBhvr>
                                      <p:tavLst>
                                        <p:tav tm="0">
                                          <p:val>
                                            <p:strVal val="ppt_x"/>
                                          </p:val>
                                        </p:tav>
                                        <p:tav tm="100000">
                                          <p:val>
                                            <p:strVal val="ppt_x"/>
                                          </p:val>
                                        </p:tav>
                                      </p:tavLst>
                                    </p:anim>
                                    <p:anim calcmode="lin" valueType="num">
                                      <p:cBhvr>
                                        <p:cTn id="87" dur="1000"/>
                                        <p:tgtEl>
                                          <p:spTgt spid="13"/>
                                        </p:tgtEl>
                                        <p:attrNameLst>
                                          <p:attrName>ppt_y</p:attrName>
                                        </p:attrNameLst>
                                      </p:cBhvr>
                                      <p:tavLst>
                                        <p:tav tm="0">
                                          <p:val>
                                            <p:strVal val="ppt_y"/>
                                          </p:val>
                                        </p:tav>
                                        <p:tav tm="100000">
                                          <p:val>
                                            <p:strVal val="ppt_y+.1"/>
                                          </p:val>
                                        </p:tav>
                                      </p:tavLst>
                                    </p:anim>
                                    <p:set>
                                      <p:cBhvr>
                                        <p:cTn id="88" dur="1" fill="hold">
                                          <p:stCondLst>
                                            <p:cond delay="999"/>
                                          </p:stCondLst>
                                        </p:cTn>
                                        <p:tgtEl>
                                          <p:spTgt spid="13"/>
                                        </p:tgtEl>
                                        <p:attrNameLst>
                                          <p:attrName>style.visibility</p:attrName>
                                        </p:attrNameLst>
                                      </p:cBhvr>
                                      <p:to>
                                        <p:strVal val="hidden"/>
                                      </p:to>
                                    </p:set>
                                  </p:childTnLst>
                                </p:cTn>
                              </p:par>
                              <p:par>
                                <p:cTn id="89" presetID="42" presetClass="exit" presetSubtype="0" fill="hold" nodeType="withEffect">
                                  <p:stCondLst>
                                    <p:cond delay="0"/>
                                  </p:stCondLst>
                                  <p:childTnLst>
                                    <p:animEffect transition="out" filter="fade">
                                      <p:cBhvr>
                                        <p:cTn id="90" dur="1000"/>
                                        <p:tgtEl>
                                          <p:spTgt spid="15"/>
                                        </p:tgtEl>
                                      </p:cBhvr>
                                    </p:animEffect>
                                    <p:anim calcmode="lin" valueType="num">
                                      <p:cBhvr>
                                        <p:cTn id="91" dur="1000"/>
                                        <p:tgtEl>
                                          <p:spTgt spid="15"/>
                                        </p:tgtEl>
                                        <p:attrNameLst>
                                          <p:attrName>ppt_x</p:attrName>
                                        </p:attrNameLst>
                                      </p:cBhvr>
                                      <p:tavLst>
                                        <p:tav tm="0">
                                          <p:val>
                                            <p:strVal val="ppt_x"/>
                                          </p:val>
                                        </p:tav>
                                        <p:tav tm="100000">
                                          <p:val>
                                            <p:strVal val="ppt_x"/>
                                          </p:val>
                                        </p:tav>
                                      </p:tavLst>
                                    </p:anim>
                                    <p:anim calcmode="lin" valueType="num">
                                      <p:cBhvr>
                                        <p:cTn id="92" dur="1000"/>
                                        <p:tgtEl>
                                          <p:spTgt spid="15"/>
                                        </p:tgtEl>
                                        <p:attrNameLst>
                                          <p:attrName>ppt_y</p:attrName>
                                        </p:attrNameLst>
                                      </p:cBhvr>
                                      <p:tavLst>
                                        <p:tav tm="0">
                                          <p:val>
                                            <p:strVal val="ppt_y"/>
                                          </p:val>
                                        </p:tav>
                                        <p:tav tm="100000">
                                          <p:val>
                                            <p:strVal val="ppt_y+.1"/>
                                          </p:val>
                                        </p:tav>
                                      </p:tavLst>
                                    </p:anim>
                                    <p:set>
                                      <p:cBhvr>
                                        <p:cTn id="93" dur="1" fill="hold">
                                          <p:stCondLst>
                                            <p:cond delay="999"/>
                                          </p:stCondLst>
                                        </p:cTn>
                                        <p:tgtEl>
                                          <p:spTgt spid="15"/>
                                        </p:tgtEl>
                                        <p:attrNameLst>
                                          <p:attrName>style.visibility</p:attrName>
                                        </p:attrNameLst>
                                      </p:cBhvr>
                                      <p:to>
                                        <p:strVal val="hidden"/>
                                      </p:to>
                                    </p:set>
                                  </p:childTnLst>
                                </p:cTn>
                              </p:par>
                              <p:par>
                                <p:cTn id="94" presetID="42" presetClass="exit" presetSubtype="0" fill="hold" nodeType="withEffect">
                                  <p:stCondLst>
                                    <p:cond delay="0"/>
                                  </p:stCondLst>
                                  <p:childTnLst>
                                    <p:animEffect transition="out" filter="fade">
                                      <p:cBhvr>
                                        <p:cTn id="95" dur="1000"/>
                                        <p:tgtEl>
                                          <p:spTgt spid="16"/>
                                        </p:tgtEl>
                                      </p:cBhvr>
                                    </p:animEffect>
                                    <p:anim calcmode="lin" valueType="num">
                                      <p:cBhvr>
                                        <p:cTn id="96" dur="1000"/>
                                        <p:tgtEl>
                                          <p:spTgt spid="16"/>
                                        </p:tgtEl>
                                        <p:attrNameLst>
                                          <p:attrName>ppt_x</p:attrName>
                                        </p:attrNameLst>
                                      </p:cBhvr>
                                      <p:tavLst>
                                        <p:tav tm="0">
                                          <p:val>
                                            <p:strVal val="ppt_x"/>
                                          </p:val>
                                        </p:tav>
                                        <p:tav tm="100000">
                                          <p:val>
                                            <p:strVal val="ppt_x"/>
                                          </p:val>
                                        </p:tav>
                                      </p:tavLst>
                                    </p:anim>
                                    <p:anim calcmode="lin" valueType="num">
                                      <p:cBhvr>
                                        <p:cTn id="97" dur="1000"/>
                                        <p:tgtEl>
                                          <p:spTgt spid="16"/>
                                        </p:tgtEl>
                                        <p:attrNameLst>
                                          <p:attrName>ppt_y</p:attrName>
                                        </p:attrNameLst>
                                      </p:cBhvr>
                                      <p:tavLst>
                                        <p:tav tm="0">
                                          <p:val>
                                            <p:strVal val="ppt_y"/>
                                          </p:val>
                                        </p:tav>
                                        <p:tav tm="100000">
                                          <p:val>
                                            <p:strVal val="ppt_y+.1"/>
                                          </p:val>
                                        </p:tav>
                                      </p:tavLst>
                                    </p:anim>
                                    <p:set>
                                      <p:cBhvr>
                                        <p:cTn id="98" dur="1" fill="hold">
                                          <p:stCondLst>
                                            <p:cond delay="999"/>
                                          </p:stCondLst>
                                        </p:cTn>
                                        <p:tgtEl>
                                          <p:spTgt spid="16"/>
                                        </p:tgtEl>
                                        <p:attrNameLst>
                                          <p:attrName>style.visibility</p:attrName>
                                        </p:attrNameLst>
                                      </p:cBhvr>
                                      <p:to>
                                        <p:strVal val="hidden"/>
                                      </p:to>
                                    </p:set>
                                  </p:childTnLst>
                                </p:cTn>
                              </p:par>
                              <p:par>
                                <p:cTn id="99" presetID="42" presetClass="exit" presetSubtype="0" fill="hold" nodeType="withEffect">
                                  <p:stCondLst>
                                    <p:cond delay="0"/>
                                  </p:stCondLst>
                                  <p:childTnLst>
                                    <p:animEffect transition="out" filter="fade">
                                      <p:cBhvr>
                                        <p:cTn id="100" dur="1000"/>
                                        <p:tgtEl>
                                          <p:spTgt spid="17"/>
                                        </p:tgtEl>
                                      </p:cBhvr>
                                    </p:animEffect>
                                    <p:anim calcmode="lin" valueType="num">
                                      <p:cBhvr>
                                        <p:cTn id="101" dur="1000"/>
                                        <p:tgtEl>
                                          <p:spTgt spid="17"/>
                                        </p:tgtEl>
                                        <p:attrNameLst>
                                          <p:attrName>ppt_x</p:attrName>
                                        </p:attrNameLst>
                                      </p:cBhvr>
                                      <p:tavLst>
                                        <p:tav tm="0">
                                          <p:val>
                                            <p:strVal val="ppt_x"/>
                                          </p:val>
                                        </p:tav>
                                        <p:tav tm="100000">
                                          <p:val>
                                            <p:strVal val="ppt_x"/>
                                          </p:val>
                                        </p:tav>
                                      </p:tavLst>
                                    </p:anim>
                                    <p:anim calcmode="lin" valueType="num">
                                      <p:cBhvr>
                                        <p:cTn id="102" dur="1000"/>
                                        <p:tgtEl>
                                          <p:spTgt spid="17"/>
                                        </p:tgtEl>
                                        <p:attrNameLst>
                                          <p:attrName>ppt_y</p:attrName>
                                        </p:attrNameLst>
                                      </p:cBhvr>
                                      <p:tavLst>
                                        <p:tav tm="0">
                                          <p:val>
                                            <p:strVal val="ppt_y"/>
                                          </p:val>
                                        </p:tav>
                                        <p:tav tm="100000">
                                          <p:val>
                                            <p:strVal val="ppt_y+.1"/>
                                          </p:val>
                                        </p:tav>
                                      </p:tavLst>
                                    </p:anim>
                                    <p:set>
                                      <p:cBhvr>
                                        <p:cTn id="103" dur="1" fill="hold">
                                          <p:stCondLst>
                                            <p:cond delay="999"/>
                                          </p:stCondLst>
                                        </p:cTn>
                                        <p:tgtEl>
                                          <p:spTgt spid="17"/>
                                        </p:tgtEl>
                                        <p:attrNameLst>
                                          <p:attrName>style.visibility</p:attrName>
                                        </p:attrNameLst>
                                      </p:cBhvr>
                                      <p:to>
                                        <p:strVal val="hidden"/>
                                      </p:to>
                                    </p:set>
                                  </p:childTnLst>
                                </p:cTn>
                              </p:par>
                              <p:par>
                                <p:cTn id="104" presetID="42" presetClass="exit" presetSubtype="0" fill="hold" nodeType="withEffect">
                                  <p:stCondLst>
                                    <p:cond delay="0"/>
                                  </p:stCondLst>
                                  <p:childTnLst>
                                    <p:animEffect transition="out" filter="fade">
                                      <p:cBhvr>
                                        <p:cTn id="105" dur="1000"/>
                                        <p:tgtEl>
                                          <p:spTgt spid="18"/>
                                        </p:tgtEl>
                                      </p:cBhvr>
                                    </p:animEffect>
                                    <p:anim calcmode="lin" valueType="num">
                                      <p:cBhvr>
                                        <p:cTn id="106" dur="1000"/>
                                        <p:tgtEl>
                                          <p:spTgt spid="18"/>
                                        </p:tgtEl>
                                        <p:attrNameLst>
                                          <p:attrName>ppt_x</p:attrName>
                                        </p:attrNameLst>
                                      </p:cBhvr>
                                      <p:tavLst>
                                        <p:tav tm="0">
                                          <p:val>
                                            <p:strVal val="ppt_x"/>
                                          </p:val>
                                        </p:tav>
                                        <p:tav tm="100000">
                                          <p:val>
                                            <p:strVal val="ppt_x"/>
                                          </p:val>
                                        </p:tav>
                                      </p:tavLst>
                                    </p:anim>
                                    <p:anim calcmode="lin" valueType="num">
                                      <p:cBhvr>
                                        <p:cTn id="107" dur="1000"/>
                                        <p:tgtEl>
                                          <p:spTgt spid="18"/>
                                        </p:tgtEl>
                                        <p:attrNameLst>
                                          <p:attrName>ppt_y</p:attrName>
                                        </p:attrNameLst>
                                      </p:cBhvr>
                                      <p:tavLst>
                                        <p:tav tm="0">
                                          <p:val>
                                            <p:strVal val="ppt_y"/>
                                          </p:val>
                                        </p:tav>
                                        <p:tav tm="100000">
                                          <p:val>
                                            <p:strVal val="ppt_y+.1"/>
                                          </p:val>
                                        </p:tav>
                                      </p:tavLst>
                                    </p:anim>
                                    <p:set>
                                      <p:cBhvr>
                                        <p:cTn id="108" dur="1" fill="hold">
                                          <p:stCondLst>
                                            <p:cond delay="999"/>
                                          </p:stCondLst>
                                        </p:cTn>
                                        <p:tgtEl>
                                          <p:spTgt spid="18"/>
                                        </p:tgtEl>
                                        <p:attrNameLst>
                                          <p:attrName>style.visibility</p:attrName>
                                        </p:attrNameLst>
                                      </p:cBhvr>
                                      <p:to>
                                        <p:strVal val="hidden"/>
                                      </p:to>
                                    </p:set>
                                  </p:childTnLst>
                                </p:cTn>
                              </p:par>
                            </p:childTnLst>
                          </p:cTn>
                        </p:par>
                        <p:par>
                          <p:cTn id="109" fill="hold">
                            <p:stCondLst>
                              <p:cond delay="2000"/>
                            </p:stCondLst>
                            <p:childTnLst>
                              <p:par>
                                <p:cTn id="110" presetID="22" presetClass="entr" presetSubtype="4" fill="hold"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down)">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0" fill="hold"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p:cTn id="117" dur="500" fill="hold"/>
                                        <p:tgtEl>
                                          <p:spTgt spid="24"/>
                                        </p:tgtEl>
                                        <p:attrNameLst>
                                          <p:attrName>ppt_w</p:attrName>
                                        </p:attrNameLst>
                                      </p:cBhvr>
                                      <p:tavLst>
                                        <p:tav tm="0">
                                          <p:val>
                                            <p:fltVal val="0"/>
                                          </p:val>
                                        </p:tav>
                                        <p:tav tm="100000">
                                          <p:val>
                                            <p:strVal val="#ppt_w"/>
                                          </p:val>
                                        </p:tav>
                                      </p:tavLst>
                                    </p:anim>
                                    <p:anim calcmode="lin" valueType="num">
                                      <p:cBhvr>
                                        <p:cTn id="118" dur="500" fill="hold"/>
                                        <p:tgtEl>
                                          <p:spTgt spid="24"/>
                                        </p:tgtEl>
                                        <p:attrNameLst>
                                          <p:attrName>ppt_h</p:attrName>
                                        </p:attrNameLst>
                                      </p:cBhvr>
                                      <p:tavLst>
                                        <p:tav tm="0">
                                          <p:val>
                                            <p:fltVal val="0"/>
                                          </p:val>
                                        </p:tav>
                                        <p:tav tm="100000">
                                          <p:val>
                                            <p:strVal val="#ppt_h"/>
                                          </p:val>
                                        </p:tav>
                                      </p:tavLst>
                                    </p:anim>
                                    <p:animEffect transition="in" filter="fade">
                                      <p:cBhvr>
                                        <p:cTn id="119" dur="500"/>
                                        <p:tgtEl>
                                          <p:spTgt spid="24"/>
                                        </p:tgtEl>
                                      </p:cBhvr>
                                    </p:animEffect>
                                  </p:childTnLst>
                                </p:cTn>
                              </p:par>
                            </p:childTnLst>
                          </p:cTn>
                        </p:par>
                        <p:par>
                          <p:cTn id="120" fill="hold">
                            <p:stCondLst>
                              <p:cond delay="500"/>
                            </p:stCondLst>
                            <p:childTnLst>
                              <p:par>
                                <p:cTn id="121" presetID="53" presetClass="exit" presetSubtype="0" fill="hold" nodeType="afterEffect">
                                  <p:stCondLst>
                                    <p:cond delay="0"/>
                                  </p:stCondLst>
                                  <p:childTnLst>
                                    <p:anim calcmode="lin" valueType="num">
                                      <p:cBhvr>
                                        <p:cTn id="122" dur="500"/>
                                        <p:tgtEl>
                                          <p:spTgt spid="24"/>
                                        </p:tgtEl>
                                        <p:attrNameLst>
                                          <p:attrName>ppt_w</p:attrName>
                                        </p:attrNameLst>
                                      </p:cBhvr>
                                      <p:tavLst>
                                        <p:tav tm="0">
                                          <p:val>
                                            <p:strVal val="ppt_w"/>
                                          </p:val>
                                        </p:tav>
                                        <p:tav tm="100000">
                                          <p:val>
                                            <p:fltVal val="0"/>
                                          </p:val>
                                        </p:tav>
                                      </p:tavLst>
                                    </p:anim>
                                    <p:anim calcmode="lin" valueType="num">
                                      <p:cBhvr>
                                        <p:cTn id="123" dur="500"/>
                                        <p:tgtEl>
                                          <p:spTgt spid="24"/>
                                        </p:tgtEl>
                                        <p:attrNameLst>
                                          <p:attrName>ppt_h</p:attrName>
                                        </p:attrNameLst>
                                      </p:cBhvr>
                                      <p:tavLst>
                                        <p:tav tm="0">
                                          <p:val>
                                            <p:strVal val="ppt_h"/>
                                          </p:val>
                                        </p:tav>
                                        <p:tav tm="100000">
                                          <p:val>
                                            <p:fltVal val="0"/>
                                          </p:val>
                                        </p:tav>
                                      </p:tavLst>
                                    </p:anim>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par>
                          <p:cTn id="126" fill="hold">
                            <p:stCondLst>
                              <p:cond delay="1000"/>
                            </p:stCondLst>
                            <p:childTnLst>
                              <p:par>
                                <p:cTn id="127" presetID="2" presetClass="entr" presetSubtype="1" fill="hold" nodeType="afterEffect">
                                  <p:stCondLst>
                                    <p:cond delay="0"/>
                                  </p:stCondLst>
                                  <p:childTnLst>
                                    <p:set>
                                      <p:cBhvr>
                                        <p:cTn id="128" dur="1" fill="hold">
                                          <p:stCondLst>
                                            <p:cond delay="0"/>
                                          </p:stCondLst>
                                        </p:cTn>
                                        <p:tgtEl>
                                          <p:spTgt spid="6"/>
                                        </p:tgtEl>
                                        <p:attrNameLst>
                                          <p:attrName>style.visibility</p:attrName>
                                        </p:attrNameLst>
                                      </p:cBhvr>
                                      <p:to>
                                        <p:strVal val="visible"/>
                                      </p:to>
                                    </p:set>
                                    <p:anim calcmode="lin" valueType="num">
                                      <p:cBhvr additive="base">
                                        <p:cTn id="129" dur="500" fill="hold"/>
                                        <p:tgtEl>
                                          <p:spTgt spid="6"/>
                                        </p:tgtEl>
                                        <p:attrNameLst>
                                          <p:attrName>ppt_x</p:attrName>
                                        </p:attrNameLst>
                                      </p:cBhvr>
                                      <p:tavLst>
                                        <p:tav tm="0">
                                          <p:val>
                                            <p:strVal val="#ppt_x"/>
                                          </p:val>
                                        </p:tav>
                                        <p:tav tm="100000">
                                          <p:val>
                                            <p:strVal val="#ppt_x"/>
                                          </p:val>
                                        </p:tav>
                                      </p:tavLst>
                                    </p:anim>
                                    <p:anim calcmode="lin" valueType="num">
                                      <p:cBhvr additive="base">
                                        <p:cTn id="130" dur="500" fill="hold"/>
                                        <p:tgtEl>
                                          <p:spTgt spid="6"/>
                                        </p:tgtEl>
                                        <p:attrNameLst>
                                          <p:attrName>ppt_y</p:attrName>
                                        </p:attrNameLst>
                                      </p:cBhvr>
                                      <p:tavLst>
                                        <p:tav tm="0">
                                          <p:val>
                                            <p:strVal val="0-#ppt_h/2"/>
                                          </p:val>
                                        </p:tav>
                                        <p:tav tm="100000">
                                          <p:val>
                                            <p:strVal val="#ppt_y"/>
                                          </p:val>
                                        </p:tav>
                                      </p:tavLst>
                                    </p:anim>
                                  </p:childTnLst>
                                </p:cTn>
                              </p:par>
                            </p:childTnLst>
                          </p:cTn>
                        </p:par>
                        <p:par>
                          <p:cTn id="131" fill="hold">
                            <p:stCondLst>
                              <p:cond delay="1500"/>
                            </p:stCondLst>
                            <p:childTnLst>
                              <p:par>
                                <p:cTn id="132" presetID="10" presetClass="entr" presetSubtype="0" fill="hold" grpId="0" nodeType="after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fade">
                                      <p:cBhvr>
                                        <p:cTn id="134" dur="500"/>
                                        <p:tgtEl>
                                          <p:spTgt spid="25"/>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nodeType="clickEffect">
                                  <p:stCondLst>
                                    <p:cond delay="0"/>
                                  </p:stCondLst>
                                  <p:childTnLst>
                                    <p:set>
                                      <p:cBhvr>
                                        <p:cTn id="138" dur="1" fill="hold">
                                          <p:stCondLst>
                                            <p:cond delay="0"/>
                                          </p:stCondLst>
                                        </p:cTn>
                                        <p:tgtEl>
                                          <p:spTgt spid="26"/>
                                        </p:tgtEl>
                                        <p:attrNameLst>
                                          <p:attrName>style.visibility</p:attrName>
                                        </p:attrNameLst>
                                      </p:cBhvr>
                                      <p:to>
                                        <p:strVal val="visible"/>
                                      </p:to>
                                    </p:set>
                                    <p:anim calcmode="lin" valueType="num">
                                      <p:cBhvr>
                                        <p:cTn id="139" dur="500" fill="hold"/>
                                        <p:tgtEl>
                                          <p:spTgt spid="26"/>
                                        </p:tgtEl>
                                        <p:attrNameLst>
                                          <p:attrName>ppt_w</p:attrName>
                                        </p:attrNameLst>
                                      </p:cBhvr>
                                      <p:tavLst>
                                        <p:tav tm="0">
                                          <p:val>
                                            <p:fltVal val="0"/>
                                          </p:val>
                                        </p:tav>
                                        <p:tav tm="100000">
                                          <p:val>
                                            <p:strVal val="#ppt_w"/>
                                          </p:val>
                                        </p:tav>
                                      </p:tavLst>
                                    </p:anim>
                                    <p:anim calcmode="lin" valueType="num">
                                      <p:cBhvr>
                                        <p:cTn id="140" dur="500" fill="hold"/>
                                        <p:tgtEl>
                                          <p:spTgt spid="26"/>
                                        </p:tgtEl>
                                        <p:attrNameLst>
                                          <p:attrName>ppt_h</p:attrName>
                                        </p:attrNameLst>
                                      </p:cBhvr>
                                      <p:tavLst>
                                        <p:tav tm="0">
                                          <p:val>
                                            <p:fltVal val="0"/>
                                          </p:val>
                                        </p:tav>
                                        <p:tav tm="100000">
                                          <p:val>
                                            <p:strVal val="#ppt_h"/>
                                          </p:val>
                                        </p:tav>
                                      </p:tavLst>
                                    </p:anim>
                                    <p:animEffect transition="in" filter="fade">
                                      <p:cBhvr>
                                        <p:cTn id="141" dur="500"/>
                                        <p:tgtEl>
                                          <p:spTgt spid="26"/>
                                        </p:tgtEl>
                                      </p:cBhvr>
                                    </p:animEffect>
                                  </p:childTnLst>
                                </p:cTn>
                              </p:par>
                            </p:childTnLst>
                          </p:cTn>
                        </p:par>
                        <p:par>
                          <p:cTn id="142" fill="hold">
                            <p:stCondLst>
                              <p:cond delay="500"/>
                            </p:stCondLst>
                            <p:childTnLst>
                              <p:par>
                                <p:cTn id="143" presetID="53" presetClass="exit" presetSubtype="0" fill="hold" nodeType="afterEffect">
                                  <p:stCondLst>
                                    <p:cond delay="0"/>
                                  </p:stCondLst>
                                  <p:childTnLst>
                                    <p:anim calcmode="lin" valueType="num">
                                      <p:cBhvr>
                                        <p:cTn id="144" dur="500"/>
                                        <p:tgtEl>
                                          <p:spTgt spid="26"/>
                                        </p:tgtEl>
                                        <p:attrNameLst>
                                          <p:attrName>ppt_w</p:attrName>
                                        </p:attrNameLst>
                                      </p:cBhvr>
                                      <p:tavLst>
                                        <p:tav tm="0">
                                          <p:val>
                                            <p:strVal val="ppt_w"/>
                                          </p:val>
                                        </p:tav>
                                        <p:tav tm="100000">
                                          <p:val>
                                            <p:fltVal val="0"/>
                                          </p:val>
                                        </p:tav>
                                      </p:tavLst>
                                    </p:anim>
                                    <p:anim calcmode="lin" valueType="num">
                                      <p:cBhvr>
                                        <p:cTn id="145" dur="500"/>
                                        <p:tgtEl>
                                          <p:spTgt spid="26"/>
                                        </p:tgtEl>
                                        <p:attrNameLst>
                                          <p:attrName>ppt_h</p:attrName>
                                        </p:attrNameLst>
                                      </p:cBhvr>
                                      <p:tavLst>
                                        <p:tav tm="0">
                                          <p:val>
                                            <p:strVal val="ppt_h"/>
                                          </p:val>
                                        </p:tav>
                                        <p:tav tm="100000">
                                          <p:val>
                                            <p:fltVal val="0"/>
                                          </p:val>
                                        </p:tav>
                                      </p:tavLst>
                                    </p:anim>
                                    <p:animEffect transition="out" filter="fade">
                                      <p:cBhvr>
                                        <p:cTn id="146" dur="500"/>
                                        <p:tgtEl>
                                          <p:spTgt spid="26"/>
                                        </p:tgtEl>
                                      </p:cBhvr>
                                    </p:animEffect>
                                    <p:set>
                                      <p:cBhvr>
                                        <p:cTn id="147" dur="1" fill="hold">
                                          <p:stCondLst>
                                            <p:cond delay="499"/>
                                          </p:stCondLst>
                                        </p:cTn>
                                        <p:tgtEl>
                                          <p:spTgt spid="26"/>
                                        </p:tgtEl>
                                        <p:attrNameLst>
                                          <p:attrName>style.visibility</p:attrName>
                                        </p:attrNameLst>
                                      </p:cBhvr>
                                      <p:to>
                                        <p:strVal val="hidden"/>
                                      </p:to>
                                    </p:set>
                                  </p:childTnLst>
                                </p:cTn>
                              </p:par>
                            </p:childTnLst>
                          </p:cTn>
                        </p:par>
                        <p:par>
                          <p:cTn id="148" fill="hold">
                            <p:stCondLst>
                              <p:cond delay="1000"/>
                            </p:stCondLst>
                            <p:childTnLst>
                              <p:par>
                                <p:cTn id="149" presetID="22" presetClass="exit" presetSubtype="1" fill="hold" nodeType="afterEffect">
                                  <p:stCondLst>
                                    <p:cond delay="0"/>
                                  </p:stCondLst>
                                  <p:childTnLst>
                                    <p:animEffect transition="out" filter="wipe(up)">
                                      <p:cBhvr>
                                        <p:cTn id="150" dur="500"/>
                                        <p:tgtEl>
                                          <p:spTgt spid="22"/>
                                        </p:tgtEl>
                                      </p:cBhvr>
                                    </p:animEffect>
                                    <p:set>
                                      <p:cBhvr>
                                        <p:cTn id="151" dur="1" fill="hold">
                                          <p:stCondLst>
                                            <p:cond delay="499"/>
                                          </p:stCondLst>
                                        </p:cTn>
                                        <p:tgtEl>
                                          <p:spTgt spid="22"/>
                                        </p:tgtEl>
                                        <p:attrNameLst>
                                          <p:attrName>style.visibility</p:attrName>
                                        </p:attrNameLst>
                                      </p:cBhvr>
                                      <p:to>
                                        <p:strVal val="hidden"/>
                                      </p:to>
                                    </p:set>
                                  </p:childTnLst>
                                </p:cTn>
                              </p:par>
                            </p:childTnLst>
                          </p:cTn>
                        </p:par>
                        <p:par>
                          <p:cTn id="152" fill="hold">
                            <p:stCondLst>
                              <p:cond delay="1500"/>
                            </p:stCondLst>
                            <p:childTnLst>
                              <p:par>
                                <p:cTn id="153" presetID="10" presetClass="exit" presetSubtype="0" fill="hold" grpId="1" nodeType="afterEffect">
                                  <p:stCondLst>
                                    <p:cond delay="0"/>
                                  </p:stCondLst>
                                  <p:childTnLst>
                                    <p:animEffect transition="out" filter="fade">
                                      <p:cBhvr>
                                        <p:cTn id="154" dur="500"/>
                                        <p:tgtEl>
                                          <p:spTgt spid="25"/>
                                        </p:tgtEl>
                                      </p:cBhvr>
                                    </p:animEffect>
                                    <p:set>
                                      <p:cBhvr>
                                        <p:cTn id="155" dur="1" fill="hold">
                                          <p:stCondLst>
                                            <p:cond delay="499"/>
                                          </p:stCondLst>
                                        </p:cTn>
                                        <p:tgtEl>
                                          <p:spTgt spid="25"/>
                                        </p:tgtEl>
                                        <p:attrNameLst>
                                          <p:attrName>style.visibility</p:attrName>
                                        </p:attrNameLst>
                                      </p:cBhvr>
                                      <p:to>
                                        <p:strVal val="hidden"/>
                                      </p:to>
                                    </p:set>
                                  </p:childTnLst>
                                </p:cTn>
                              </p:par>
                            </p:childTnLst>
                          </p:cTn>
                        </p:par>
                        <p:par>
                          <p:cTn id="156" fill="hold">
                            <p:stCondLst>
                              <p:cond delay="2000"/>
                            </p:stCondLst>
                            <p:childTnLst>
                              <p:par>
                                <p:cTn id="157" presetID="22" presetClass="entr" presetSubtype="2" fill="hold" nodeType="after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wipe(right)">
                                      <p:cBhvr>
                                        <p:cTn id="1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pic>
        <p:nvPicPr>
          <p:cNvPr id="70659" name="Picture 2" descr="Laptop.png"/>
          <p:cNvPicPr>
            <a:picLocks noChangeAspect="1"/>
          </p:cNvPicPr>
          <p:nvPr/>
        </p:nvPicPr>
        <p:blipFill>
          <a:blip r:embed="rId4" cstate="print"/>
          <a:srcRect/>
          <a:stretch>
            <a:fillRect/>
          </a:stretch>
        </p:blipFill>
        <p:spPr bwMode="auto">
          <a:xfrm>
            <a:off x="1828800" y="-293688"/>
            <a:ext cx="8674100" cy="6356351"/>
          </a:xfrm>
          <a:prstGeom prst="rect">
            <a:avLst/>
          </a:prstGeom>
          <a:noFill/>
          <a:ln w="9525">
            <a:noFill/>
            <a:miter lim="800000"/>
            <a:headEnd/>
            <a:tailEnd/>
          </a:ln>
        </p:spPr>
      </p:pic>
      <p:sp>
        <p:nvSpPr>
          <p:cNvPr id="4" name="Title 3"/>
          <p:cNvSpPr>
            <a:spLocks noGrp="1"/>
          </p:cNvSpPr>
          <p:nvPr>
            <p:ph type="title"/>
          </p:nvPr>
        </p:nvSpPr>
        <p:spPr>
          <a:xfrm>
            <a:off x="344488" y="215900"/>
            <a:ext cx="8388350" cy="615553"/>
          </a:xfrm>
        </p:spPr>
        <p:txBody>
          <a:bodyPr/>
          <a:lstStyle/>
          <a:p>
            <a:r>
              <a:rPr lang="en-US" dirty="0" smtClean="0">
                <a:solidFill>
                  <a:srgbClr val="FFFFFF"/>
                </a:solidFill>
              </a:rPr>
              <a:t>Enabling More Informed Decisions</a:t>
            </a:r>
            <a:endParaRPr lang="en-US" dirty="0" smtClean="0"/>
          </a:p>
        </p:txBody>
      </p:sp>
      <p:pic>
        <p:nvPicPr>
          <p:cNvPr id="70661" name="Picture 2"/>
          <p:cNvPicPr>
            <a:picLocks noChangeAspect="1" noChangeArrowheads="1"/>
          </p:cNvPicPr>
          <p:nvPr/>
        </p:nvPicPr>
        <p:blipFill>
          <a:blip r:embed="rId5" cstate="print"/>
          <a:srcRect/>
          <a:stretch>
            <a:fillRect/>
          </a:stretch>
        </p:blipFill>
        <p:spPr bwMode="auto">
          <a:xfrm>
            <a:off x="3730625" y="1160463"/>
            <a:ext cx="4914900" cy="3176587"/>
          </a:xfrm>
          <a:prstGeom prst="rect">
            <a:avLst/>
          </a:prstGeom>
          <a:noFill/>
          <a:ln w="9525">
            <a:noFill/>
            <a:miter lim="800000"/>
            <a:headEnd/>
            <a:tailEnd/>
          </a:ln>
        </p:spPr>
      </p:pic>
      <p:sp>
        <p:nvSpPr>
          <p:cNvPr id="19" name="TextBox 18"/>
          <p:cNvSpPr txBox="1">
            <a:spLocks noChangeArrowheads="1"/>
          </p:cNvSpPr>
          <p:nvPr/>
        </p:nvSpPr>
        <p:spPr bwMode="auto">
          <a:xfrm>
            <a:off x="304800" y="1809750"/>
            <a:ext cx="2133600" cy="1200150"/>
          </a:xfrm>
          <a:prstGeom prst="rect">
            <a:avLst/>
          </a:prstGeom>
          <a:noFill/>
          <a:ln w="9525">
            <a:noFill/>
            <a:miter lim="800000"/>
            <a:headEnd/>
            <a:tailEnd/>
          </a:ln>
        </p:spPr>
        <p:txBody>
          <a:bodyPr>
            <a:spAutoFit/>
          </a:bodyPr>
          <a:lstStyle/>
          <a:p>
            <a:r>
              <a:rPr lang="en-US" sz="2400">
                <a:solidFill>
                  <a:schemeClr val="bg1"/>
                </a:solidFill>
                <a:latin typeface="Nokia Pure Text" charset="0"/>
              </a:rPr>
              <a:t>Where should we go to… eat?</a:t>
            </a:r>
          </a:p>
        </p:txBody>
      </p:sp>
      <p:sp>
        <p:nvSpPr>
          <p:cNvPr id="20" name="TextBox 19"/>
          <p:cNvSpPr txBox="1">
            <a:spLocks noChangeArrowheads="1"/>
          </p:cNvSpPr>
          <p:nvPr/>
        </p:nvSpPr>
        <p:spPr bwMode="auto">
          <a:xfrm>
            <a:off x="304800" y="1809750"/>
            <a:ext cx="2133600" cy="1200150"/>
          </a:xfrm>
          <a:prstGeom prst="rect">
            <a:avLst/>
          </a:prstGeom>
          <a:noFill/>
          <a:ln w="9525">
            <a:noFill/>
            <a:miter lim="800000"/>
            <a:headEnd/>
            <a:tailEnd/>
          </a:ln>
        </p:spPr>
        <p:txBody>
          <a:bodyPr>
            <a:spAutoFit/>
          </a:bodyPr>
          <a:lstStyle/>
          <a:p>
            <a:r>
              <a:rPr lang="en-US" sz="2400">
                <a:solidFill>
                  <a:schemeClr val="bg1"/>
                </a:solidFill>
                <a:latin typeface="Nokia Pure Text" charset="0"/>
              </a:rPr>
              <a:t>Where should we go to… shop?</a:t>
            </a:r>
          </a:p>
        </p:txBody>
      </p:sp>
      <p:pic>
        <p:nvPicPr>
          <p:cNvPr id="21" name="Picture 2"/>
          <p:cNvPicPr>
            <a:picLocks noChangeAspect="1" noChangeArrowheads="1"/>
          </p:cNvPicPr>
          <p:nvPr/>
        </p:nvPicPr>
        <p:blipFill>
          <a:blip r:embed="rId6" cstate="print"/>
          <a:srcRect/>
          <a:stretch>
            <a:fillRect/>
          </a:stretch>
        </p:blipFill>
        <p:spPr bwMode="auto">
          <a:xfrm>
            <a:off x="3733800" y="1160463"/>
            <a:ext cx="4913313" cy="3170237"/>
          </a:xfrm>
          <a:prstGeom prst="rect">
            <a:avLst/>
          </a:prstGeom>
          <a:noFill/>
          <a:ln w="9525">
            <a:noFill/>
            <a:miter lim="800000"/>
            <a:headEnd/>
            <a:tailEnd/>
          </a:ln>
        </p:spPr>
      </p:pic>
      <p:pic>
        <p:nvPicPr>
          <p:cNvPr id="10" name="Picture 9" descr="foodpin.png"/>
          <p:cNvPicPr>
            <a:picLocks noChangeAspect="1"/>
          </p:cNvPicPr>
          <p:nvPr/>
        </p:nvPicPr>
        <p:blipFill>
          <a:blip r:embed="rId7" cstate="print"/>
          <a:srcRect/>
          <a:stretch>
            <a:fillRect/>
          </a:stretch>
        </p:blipFill>
        <p:spPr bwMode="auto">
          <a:xfrm>
            <a:off x="457200" y="4171950"/>
            <a:ext cx="685800" cy="685800"/>
          </a:xfrm>
          <a:prstGeom prst="rect">
            <a:avLst/>
          </a:prstGeom>
          <a:noFill/>
          <a:ln w="9525">
            <a:noFill/>
            <a:miter lim="800000"/>
            <a:headEnd/>
            <a:tailEnd/>
          </a:ln>
        </p:spPr>
      </p:pic>
      <p:pic>
        <p:nvPicPr>
          <p:cNvPr id="6" name="Picture 5" descr="MapIcon_ShoppingIcon-01.png"/>
          <p:cNvPicPr>
            <a:picLocks noChangeAspect="1"/>
          </p:cNvPicPr>
          <p:nvPr/>
        </p:nvPicPr>
        <p:blipFill>
          <a:blip r:embed="rId8" cstate="print"/>
          <a:stretch>
            <a:fillRect/>
          </a:stretch>
        </p:blipFill>
        <p:spPr bwMode="auto">
          <a:xfrm>
            <a:off x="1561523" y="4248150"/>
            <a:ext cx="255154" cy="330200"/>
          </a:xfrm>
          <a:prstGeom prst="rect">
            <a:avLst/>
          </a:prstGeom>
          <a:noFill/>
          <a:ln w="9525">
            <a:noFill/>
            <a:miter lim="800000"/>
            <a:headEnd/>
            <a:tailEnd/>
          </a:ln>
        </p:spPr>
      </p:pic>
      <p:sp>
        <p:nvSpPr>
          <p:cNvPr id="11" name="Rectangle 10"/>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1500"/>
                            </p:stCondLst>
                            <p:childTnLst>
                              <p:par>
                                <p:cTn id="23" presetID="2" presetClass="entr" presetSubtype="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488" y="215900"/>
            <a:ext cx="8647112" cy="1231106"/>
          </a:xfrm>
        </p:spPr>
        <p:txBody>
          <a:bodyPr/>
          <a:lstStyle/>
          <a:p>
            <a:r>
              <a:rPr lang="en-US" dirty="0" smtClean="0">
                <a:solidFill>
                  <a:srgbClr val="FFFFFF"/>
                </a:solidFill>
              </a:rPr>
              <a:t>Powering Competitive, Global Solutions</a:t>
            </a:r>
            <a:endParaRPr lang="en-US" sz="3600" dirty="0" smtClean="0"/>
          </a:p>
        </p:txBody>
      </p:sp>
      <p:pic>
        <p:nvPicPr>
          <p:cNvPr id="74755" name="Picture 23"/>
          <p:cNvPicPr>
            <a:picLocks noChangeAspect="1"/>
          </p:cNvPicPr>
          <p:nvPr/>
        </p:nvPicPr>
        <p:blipFill>
          <a:blip r:embed="rId3" cstate="print"/>
          <a:srcRect/>
          <a:stretch>
            <a:fillRect/>
          </a:stretch>
        </p:blipFill>
        <p:spPr bwMode="auto">
          <a:xfrm>
            <a:off x="762000" y="1316038"/>
            <a:ext cx="1379538" cy="376237"/>
          </a:xfrm>
          <a:prstGeom prst="rect">
            <a:avLst/>
          </a:prstGeom>
          <a:noFill/>
          <a:ln w="9525">
            <a:noFill/>
            <a:miter lim="800000"/>
            <a:headEnd/>
            <a:tailEnd/>
          </a:ln>
        </p:spPr>
      </p:pic>
      <p:pic>
        <p:nvPicPr>
          <p:cNvPr id="74756" name="Picture 24"/>
          <p:cNvPicPr>
            <a:picLocks noChangeAspect="1"/>
          </p:cNvPicPr>
          <p:nvPr/>
        </p:nvPicPr>
        <p:blipFill>
          <a:blip r:embed="rId4" cstate="print"/>
          <a:srcRect/>
          <a:stretch>
            <a:fillRect/>
          </a:stretch>
        </p:blipFill>
        <p:spPr bwMode="auto">
          <a:xfrm>
            <a:off x="838200" y="3790950"/>
            <a:ext cx="1143000" cy="407988"/>
          </a:xfrm>
          <a:prstGeom prst="rect">
            <a:avLst/>
          </a:prstGeom>
          <a:noFill/>
          <a:ln w="9525">
            <a:noFill/>
            <a:miter lim="800000"/>
            <a:headEnd/>
            <a:tailEnd/>
          </a:ln>
        </p:spPr>
      </p:pic>
      <p:pic>
        <p:nvPicPr>
          <p:cNvPr id="74757" name="Picture 26"/>
          <p:cNvPicPr>
            <a:picLocks noChangeAspect="1"/>
          </p:cNvPicPr>
          <p:nvPr/>
        </p:nvPicPr>
        <p:blipFill>
          <a:blip r:embed="rId5" cstate="print"/>
          <a:srcRect/>
          <a:stretch>
            <a:fillRect/>
          </a:stretch>
        </p:blipFill>
        <p:spPr bwMode="auto">
          <a:xfrm>
            <a:off x="6705600" y="3714750"/>
            <a:ext cx="1524000" cy="488950"/>
          </a:xfrm>
          <a:prstGeom prst="rect">
            <a:avLst/>
          </a:prstGeom>
          <a:noFill/>
          <a:ln w="9525">
            <a:noFill/>
            <a:miter lim="800000"/>
            <a:headEnd/>
            <a:tailEnd/>
          </a:ln>
        </p:spPr>
      </p:pic>
      <p:pic>
        <p:nvPicPr>
          <p:cNvPr id="74758" name="Picture 27" descr="Logo_WRC_White.png"/>
          <p:cNvPicPr>
            <a:picLocks noChangeAspect="1"/>
          </p:cNvPicPr>
          <p:nvPr/>
        </p:nvPicPr>
        <p:blipFill>
          <a:blip r:embed="rId6" cstate="print"/>
          <a:srcRect/>
          <a:stretch>
            <a:fillRect/>
          </a:stretch>
        </p:blipFill>
        <p:spPr bwMode="auto">
          <a:xfrm>
            <a:off x="5486400" y="2038350"/>
            <a:ext cx="1233488" cy="601663"/>
          </a:xfrm>
          <a:prstGeom prst="rect">
            <a:avLst/>
          </a:prstGeom>
          <a:noFill/>
          <a:ln w="9525">
            <a:noFill/>
            <a:miter lim="800000"/>
            <a:headEnd/>
            <a:tailEnd/>
          </a:ln>
        </p:spPr>
      </p:pic>
      <p:pic>
        <p:nvPicPr>
          <p:cNvPr id="74759" name="Picture 5" descr="C:\Users\Denise.DUARTE\Desktop\WindowsPhone logo.png"/>
          <p:cNvPicPr>
            <a:picLocks noChangeAspect="1" noChangeArrowheads="1"/>
          </p:cNvPicPr>
          <p:nvPr/>
        </p:nvPicPr>
        <p:blipFill>
          <a:blip r:embed="rId7" cstate="print"/>
          <a:srcRect/>
          <a:stretch>
            <a:fillRect/>
          </a:stretch>
        </p:blipFill>
        <p:spPr bwMode="auto">
          <a:xfrm>
            <a:off x="7010400" y="2070100"/>
            <a:ext cx="1371600" cy="485775"/>
          </a:xfrm>
          <a:prstGeom prst="rect">
            <a:avLst/>
          </a:prstGeom>
          <a:noFill/>
          <a:ln w="9525">
            <a:noFill/>
            <a:miter lim="800000"/>
            <a:headEnd/>
            <a:tailEnd/>
          </a:ln>
        </p:spPr>
      </p:pic>
      <p:pic>
        <p:nvPicPr>
          <p:cNvPr id="74760" name="Picture 6" descr="C:\Users\Denise.DUARTE\Desktop\insing_logo.PNG"/>
          <p:cNvPicPr>
            <a:picLocks noChangeAspect="1" noChangeArrowheads="1"/>
          </p:cNvPicPr>
          <p:nvPr/>
        </p:nvPicPr>
        <p:blipFill>
          <a:blip r:embed="rId8" cstate="print"/>
          <a:srcRect/>
          <a:stretch>
            <a:fillRect/>
          </a:stretch>
        </p:blipFill>
        <p:spPr bwMode="auto">
          <a:xfrm>
            <a:off x="6934200" y="2952750"/>
            <a:ext cx="1600200" cy="528638"/>
          </a:xfrm>
          <a:prstGeom prst="rect">
            <a:avLst/>
          </a:prstGeom>
          <a:noFill/>
          <a:ln w="9525">
            <a:noFill/>
            <a:miter lim="800000"/>
            <a:headEnd/>
            <a:tailEnd/>
          </a:ln>
        </p:spPr>
      </p:pic>
      <p:pic>
        <p:nvPicPr>
          <p:cNvPr id="74761" name="Picture 8"/>
          <p:cNvPicPr>
            <a:picLocks noChangeAspect="1" noChangeArrowheads="1"/>
          </p:cNvPicPr>
          <p:nvPr/>
        </p:nvPicPr>
        <p:blipFill>
          <a:blip r:embed="rId9" cstate="print"/>
          <a:srcRect/>
          <a:stretch>
            <a:fillRect/>
          </a:stretch>
        </p:blipFill>
        <p:spPr bwMode="auto">
          <a:xfrm>
            <a:off x="4724400" y="3028950"/>
            <a:ext cx="1700212" cy="560106"/>
          </a:xfrm>
          <a:prstGeom prst="rect">
            <a:avLst/>
          </a:prstGeom>
          <a:noFill/>
          <a:ln w="9525">
            <a:noFill/>
            <a:miter lim="800000"/>
            <a:headEnd/>
            <a:tailEnd/>
          </a:ln>
        </p:spPr>
      </p:pic>
      <p:pic>
        <p:nvPicPr>
          <p:cNvPr id="74762" name="Picture 3"/>
          <p:cNvPicPr>
            <a:picLocks noChangeAspect="1"/>
          </p:cNvPicPr>
          <p:nvPr/>
        </p:nvPicPr>
        <p:blipFill>
          <a:blip r:embed="rId10" cstate="print"/>
          <a:srcRect/>
          <a:stretch>
            <a:fillRect/>
          </a:stretch>
        </p:blipFill>
        <p:spPr bwMode="auto">
          <a:xfrm>
            <a:off x="2362200" y="2266950"/>
            <a:ext cx="1441450" cy="273050"/>
          </a:xfrm>
          <a:prstGeom prst="rect">
            <a:avLst/>
          </a:prstGeom>
          <a:noFill/>
          <a:ln w="9525">
            <a:noFill/>
            <a:miter lim="800000"/>
            <a:headEnd/>
            <a:tailEnd/>
          </a:ln>
        </p:spPr>
      </p:pic>
      <p:pic>
        <p:nvPicPr>
          <p:cNvPr id="74763" name="Picture 2"/>
          <p:cNvPicPr>
            <a:picLocks noChangeAspect="1" noChangeArrowheads="1"/>
          </p:cNvPicPr>
          <p:nvPr/>
        </p:nvPicPr>
        <p:blipFill>
          <a:blip r:embed="rId11" cstate="print"/>
          <a:srcRect/>
          <a:stretch>
            <a:fillRect/>
          </a:stretch>
        </p:blipFill>
        <p:spPr bwMode="auto">
          <a:xfrm>
            <a:off x="1066800" y="2800350"/>
            <a:ext cx="1247775" cy="609600"/>
          </a:xfrm>
          <a:prstGeom prst="rect">
            <a:avLst/>
          </a:prstGeom>
          <a:noFill/>
          <a:ln w="9525">
            <a:noFill/>
            <a:miter lim="800000"/>
            <a:headEnd/>
            <a:tailEnd/>
          </a:ln>
        </p:spPr>
      </p:pic>
      <p:pic>
        <p:nvPicPr>
          <p:cNvPr id="74764" name="Picture 3"/>
          <p:cNvPicPr>
            <a:picLocks noChangeAspect="1" noChangeArrowheads="1"/>
          </p:cNvPicPr>
          <p:nvPr/>
        </p:nvPicPr>
        <p:blipFill>
          <a:blip r:embed="rId12" cstate="print"/>
          <a:srcRect/>
          <a:stretch>
            <a:fillRect/>
          </a:stretch>
        </p:blipFill>
        <p:spPr bwMode="auto">
          <a:xfrm>
            <a:off x="2514600" y="1300163"/>
            <a:ext cx="2209800" cy="404812"/>
          </a:xfrm>
          <a:prstGeom prst="rect">
            <a:avLst/>
          </a:prstGeom>
          <a:noFill/>
          <a:ln w="9525">
            <a:noFill/>
            <a:miter lim="800000"/>
            <a:headEnd/>
            <a:tailEnd/>
          </a:ln>
        </p:spPr>
      </p:pic>
      <p:pic>
        <p:nvPicPr>
          <p:cNvPr id="74765" name="Picture 4"/>
          <p:cNvPicPr>
            <a:picLocks noChangeAspect="1" noChangeArrowheads="1"/>
          </p:cNvPicPr>
          <p:nvPr/>
        </p:nvPicPr>
        <p:blipFill>
          <a:blip r:embed="rId13" cstate="print"/>
          <a:srcRect/>
          <a:stretch>
            <a:fillRect/>
          </a:stretch>
        </p:blipFill>
        <p:spPr bwMode="auto">
          <a:xfrm>
            <a:off x="2514600" y="3562350"/>
            <a:ext cx="1403350" cy="685800"/>
          </a:xfrm>
          <a:prstGeom prst="rect">
            <a:avLst/>
          </a:prstGeom>
          <a:noFill/>
          <a:ln w="9525">
            <a:noFill/>
            <a:miter lim="800000"/>
            <a:headEnd/>
            <a:tailEnd/>
          </a:ln>
        </p:spPr>
      </p:pic>
      <p:pic>
        <p:nvPicPr>
          <p:cNvPr id="74766" name="Picture 5" descr="C:\Users\Denise.DUARTE\Desktop\time_out.png"/>
          <p:cNvPicPr>
            <a:picLocks noChangeAspect="1" noChangeArrowheads="1"/>
          </p:cNvPicPr>
          <p:nvPr/>
        </p:nvPicPr>
        <p:blipFill>
          <a:blip r:embed="rId14" cstate="print"/>
          <a:stretch>
            <a:fillRect/>
          </a:stretch>
        </p:blipFill>
        <p:spPr bwMode="auto">
          <a:xfrm>
            <a:off x="4419600" y="3790950"/>
            <a:ext cx="1457325" cy="503555"/>
          </a:xfrm>
          <a:prstGeom prst="rect">
            <a:avLst/>
          </a:prstGeom>
          <a:noFill/>
          <a:ln w="9525">
            <a:noFill/>
            <a:miter lim="800000"/>
            <a:headEnd/>
            <a:tailEnd/>
          </a:ln>
        </p:spPr>
      </p:pic>
      <p:pic>
        <p:nvPicPr>
          <p:cNvPr id="74767" name="Picture 6" descr="C:\Users\Denise.DUARTE\Desktop\wcities.png"/>
          <p:cNvPicPr>
            <a:picLocks noChangeAspect="1" noChangeArrowheads="1"/>
          </p:cNvPicPr>
          <p:nvPr/>
        </p:nvPicPr>
        <p:blipFill>
          <a:blip r:embed="rId15" cstate="print"/>
          <a:srcRect/>
          <a:stretch>
            <a:fillRect/>
          </a:stretch>
        </p:blipFill>
        <p:spPr bwMode="auto">
          <a:xfrm>
            <a:off x="4114800" y="1962150"/>
            <a:ext cx="1108075" cy="857250"/>
          </a:xfrm>
          <a:prstGeom prst="rect">
            <a:avLst/>
          </a:prstGeom>
          <a:noFill/>
          <a:ln w="9525">
            <a:noFill/>
            <a:miter lim="800000"/>
            <a:headEnd/>
            <a:tailEnd/>
          </a:ln>
        </p:spPr>
      </p:pic>
      <p:pic>
        <p:nvPicPr>
          <p:cNvPr id="74768" name="Picture 44"/>
          <p:cNvPicPr>
            <a:picLocks noChangeAspect="1"/>
          </p:cNvPicPr>
          <p:nvPr/>
        </p:nvPicPr>
        <p:blipFill>
          <a:blip r:embed="rId16" cstate="print"/>
          <a:srcRect/>
          <a:stretch>
            <a:fillRect/>
          </a:stretch>
        </p:blipFill>
        <p:spPr bwMode="auto">
          <a:xfrm>
            <a:off x="4930775" y="1312863"/>
            <a:ext cx="1900238" cy="360362"/>
          </a:xfrm>
          <a:prstGeom prst="rect">
            <a:avLst/>
          </a:prstGeom>
          <a:noFill/>
          <a:ln w="9525">
            <a:noFill/>
            <a:miter lim="800000"/>
            <a:headEnd/>
            <a:tailEnd/>
          </a:ln>
        </p:spPr>
      </p:pic>
      <p:pic>
        <p:nvPicPr>
          <p:cNvPr id="74769" name="Picture 10" descr="C:\Users\Denise.DUARTE\Desktop\Tencent.png"/>
          <p:cNvPicPr>
            <a:picLocks noChangeAspect="1" noChangeArrowheads="1"/>
          </p:cNvPicPr>
          <p:nvPr/>
        </p:nvPicPr>
        <p:blipFill>
          <a:blip r:embed="rId17" cstate="print"/>
          <a:stretch>
            <a:fillRect/>
          </a:stretch>
        </p:blipFill>
        <p:spPr bwMode="auto">
          <a:xfrm>
            <a:off x="2667000" y="3105150"/>
            <a:ext cx="1371600" cy="216976"/>
          </a:xfrm>
          <a:prstGeom prst="rect">
            <a:avLst/>
          </a:prstGeom>
          <a:noFill/>
          <a:ln w="9525">
            <a:noFill/>
            <a:miter lim="800000"/>
            <a:headEnd/>
            <a:tailEnd/>
          </a:ln>
        </p:spPr>
      </p:pic>
      <p:pic>
        <p:nvPicPr>
          <p:cNvPr id="74770" name="Picture 20" descr="groupon.png"/>
          <p:cNvPicPr>
            <a:picLocks noChangeAspect="1"/>
          </p:cNvPicPr>
          <p:nvPr/>
        </p:nvPicPr>
        <p:blipFill>
          <a:blip r:embed="rId18" cstate="print"/>
          <a:stretch>
            <a:fillRect/>
          </a:stretch>
        </p:blipFill>
        <p:spPr bwMode="auto">
          <a:xfrm>
            <a:off x="457200" y="2055392"/>
            <a:ext cx="1536305" cy="516358"/>
          </a:xfrm>
          <a:prstGeom prst="rect">
            <a:avLst/>
          </a:prstGeom>
          <a:noFill/>
          <a:ln w="9525">
            <a:noFill/>
            <a:miter lim="800000"/>
            <a:headEnd/>
            <a:tailEnd/>
          </a:ln>
        </p:spPr>
      </p:pic>
      <p:pic>
        <p:nvPicPr>
          <p:cNvPr id="74771" name="Picture 3"/>
          <p:cNvPicPr>
            <a:picLocks noChangeAspect="1" noChangeArrowheads="1"/>
          </p:cNvPicPr>
          <p:nvPr/>
        </p:nvPicPr>
        <p:blipFill>
          <a:blip r:embed="rId19" cstate="print"/>
          <a:stretch>
            <a:fillRect/>
          </a:stretch>
        </p:blipFill>
        <p:spPr bwMode="auto">
          <a:xfrm>
            <a:off x="7267613" y="1246380"/>
            <a:ext cx="1190587" cy="412558"/>
          </a:xfrm>
          <a:prstGeom prst="rect">
            <a:avLst/>
          </a:prstGeom>
          <a:noFill/>
          <a:ln w="9525">
            <a:noFill/>
            <a:miter lim="800000"/>
            <a:headEnd/>
            <a:tailEnd/>
          </a:ln>
        </p:spPr>
      </p:pic>
      <p:sp>
        <p:nvSpPr>
          <p:cNvPr id="20" name="Rectangle 19"/>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2362200" y="971550"/>
            <a:ext cx="4676775" cy="885825"/>
          </a:xfrm>
          <a:prstGeom prst="rect">
            <a:avLst/>
          </a:prstGeom>
          <a:noFill/>
          <a:ln w="9525">
            <a:noFill/>
            <a:miter lim="800000"/>
            <a:headEnd/>
            <a:tailEnd/>
          </a:ln>
        </p:spPr>
      </p:pic>
      <p:sp>
        <p:nvSpPr>
          <p:cNvPr id="10" name="Title 1"/>
          <p:cNvSpPr txBox="1">
            <a:spLocks/>
          </p:cNvSpPr>
          <p:nvPr/>
        </p:nvSpPr>
        <p:spPr bwMode="auto">
          <a:xfrm>
            <a:off x="2743200" y="2038350"/>
            <a:ext cx="5257800" cy="1222375"/>
          </a:xfrm>
          <a:prstGeom prst="rect">
            <a:avLst/>
          </a:prstGeom>
          <a:noFill/>
          <a:ln w="9525">
            <a:noFill/>
            <a:miter lim="800000"/>
            <a:headEnd/>
            <a:tailEnd/>
          </a:ln>
        </p:spPr>
        <p:txBody>
          <a:bodyPr lIns="0" tIns="0" rIns="0" bIns="0">
            <a:spAutoFit/>
          </a:bodyPr>
          <a:lstStyle/>
          <a:p>
            <a:pPr marL="339725" indent="-339725" defTabSz="457200" eaLnBrk="0" hangingPunct="0">
              <a:lnSpc>
                <a:spcPct val="120000"/>
              </a:lnSpc>
              <a:spcAft>
                <a:spcPts val="600"/>
              </a:spcAft>
              <a:buFont typeface="Arial" charset="0"/>
              <a:buChar char="•"/>
            </a:pPr>
            <a:r>
              <a:rPr lang="en-US" sz="1400" dirty="0">
                <a:solidFill>
                  <a:srgbClr val="FFFFFF"/>
                </a:solidFill>
                <a:latin typeface="Nokia Pure Headline" charset="0"/>
              </a:rPr>
              <a:t>Serving millions of Yahoo users worldwide</a:t>
            </a:r>
          </a:p>
          <a:p>
            <a:pPr marL="339725" indent="-339725" defTabSz="457200" eaLnBrk="0" hangingPunct="0">
              <a:lnSpc>
                <a:spcPct val="120000"/>
              </a:lnSpc>
              <a:spcAft>
                <a:spcPts val="600"/>
              </a:spcAft>
              <a:buFont typeface="Arial" charset="0"/>
              <a:buChar char="•"/>
            </a:pPr>
            <a:r>
              <a:rPr lang="en-US" sz="1400" dirty="0">
                <a:solidFill>
                  <a:srgbClr val="FFFFFF"/>
                </a:solidFill>
                <a:latin typeface="Nokia Pure Headline" charset="0"/>
              </a:rPr>
              <a:t>1200 queries per second</a:t>
            </a:r>
          </a:p>
          <a:p>
            <a:pPr marL="339725" indent="-339725" defTabSz="457200" eaLnBrk="0" hangingPunct="0">
              <a:lnSpc>
                <a:spcPct val="120000"/>
              </a:lnSpc>
              <a:spcAft>
                <a:spcPts val="600"/>
              </a:spcAft>
              <a:buFont typeface="Arial" charset="0"/>
              <a:buChar char="•"/>
            </a:pPr>
            <a:r>
              <a:rPr lang="en-US" sz="1400" dirty="0">
                <a:solidFill>
                  <a:srgbClr val="FFFFFF"/>
                </a:solidFill>
                <a:latin typeface="Nokia Pure Headline" charset="0"/>
              </a:rPr>
              <a:t>99.9% availability performance</a:t>
            </a:r>
          </a:p>
          <a:p>
            <a:pPr marL="339725" indent="-339725" defTabSz="457200" eaLnBrk="0" hangingPunct="0">
              <a:lnSpc>
                <a:spcPct val="120000"/>
              </a:lnSpc>
              <a:spcAft>
                <a:spcPts val="600"/>
              </a:spcAft>
              <a:buFont typeface="Arial" charset="0"/>
              <a:buChar char="•"/>
            </a:pPr>
            <a:endParaRPr lang="en-US" sz="1100" dirty="0">
              <a:solidFill>
                <a:srgbClr val="FFFFFF"/>
              </a:solidFill>
              <a:latin typeface="Nokia Pure Headline" charset="0"/>
            </a:endParaRPr>
          </a:p>
        </p:txBody>
      </p:sp>
      <p:pic>
        <p:nvPicPr>
          <p:cNvPr id="107" name="Picture 106" descr="GrouponPOI.png"/>
          <p:cNvPicPr>
            <a:picLocks noChangeAspect="1"/>
          </p:cNvPicPr>
          <p:nvPr/>
        </p:nvPicPr>
        <p:blipFill>
          <a:blip r:embed="rId5" cstate="print"/>
          <a:stretch>
            <a:fillRect/>
          </a:stretch>
        </p:blipFill>
        <p:spPr>
          <a:xfrm>
            <a:off x="1761226" y="4428313"/>
            <a:ext cx="597359" cy="694887"/>
          </a:xfrm>
          <a:prstGeom prst="rect">
            <a:avLst/>
          </a:prstGeom>
        </p:spPr>
      </p:pic>
      <p:pic>
        <p:nvPicPr>
          <p:cNvPr id="108" name="Picture 107" descr="GrouponPOI.png"/>
          <p:cNvPicPr>
            <a:picLocks noChangeAspect="1"/>
          </p:cNvPicPr>
          <p:nvPr/>
        </p:nvPicPr>
        <p:blipFill>
          <a:blip r:embed="rId5" cstate="print"/>
          <a:stretch>
            <a:fillRect/>
          </a:stretch>
        </p:blipFill>
        <p:spPr>
          <a:xfrm>
            <a:off x="3048000" y="4327133"/>
            <a:ext cx="545460" cy="634514"/>
          </a:xfrm>
          <a:prstGeom prst="rect">
            <a:avLst/>
          </a:prstGeom>
        </p:spPr>
      </p:pic>
      <p:pic>
        <p:nvPicPr>
          <p:cNvPr id="109" name="Picture 108" descr="GrouponPOI.png"/>
          <p:cNvPicPr>
            <a:picLocks noChangeAspect="1"/>
          </p:cNvPicPr>
          <p:nvPr/>
        </p:nvPicPr>
        <p:blipFill>
          <a:blip r:embed="rId5" cstate="print"/>
          <a:stretch>
            <a:fillRect/>
          </a:stretch>
        </p:blipFill>
        <p:spPr>
          <a:xfrm>
            <a:off x="685800" y="4415160"/>
            <a:ext cx="623383" cy="725159"/>
          </a:xfrm>
          <a:prstGeom prst="rect">
            <a:avLst/>
          </a:prstGeom>
        </p:spPr>
      </p:pic>
      <p:pic>
        <p:nvPicPr>
          <p:cNvPr id="110" name="Picture 109" descr="GrouponPOI.png"/>
          <p:cNvPicPr>
            <a:picLocks noChangeAspect="1"/>
          </p:cNvPicPr>
          <p:nvPr/>
        </p:nvPicPr>
        <p:blipFill>
          <a:blip r:embed="rId5" cstate="print"/>
          <a:stretch>
            <a:fillRect/>
          </a:stretch>
        </p:blipFill>
        <p:spPr>
          <a:xfrm>
            <a:off x="8153400" y="4022730"/>
            <a:ext cx="623383" cy="725159"/>
          </a:xfrm>
          <a:prstGeom prst="rect">
            <a:avLst/>
          </a:prstGeom>
        </p:spPr>
      </p:pic>
      <p:pic>
        <p:nvPicPr>
          <p:cNvPr id="111" name="Picture 110" descr="GrouponPOI.png"/>
          <p:cNvPicPr>
            <a:picLocks noChangeAspect="1"/>
          </p:cNvPicPr>
          <p:nvPr/>
        </p:nvPicPr>
        <p:blipFill>
          <a:blip r:embed="rId5" cstate="print"/>
          <a:stretch>
            <a:fillRect/>
          </a:stretch>
        </p:blipFill>
        <p:spPr>
          <a:xfrm>
            <a:off x="2438400" y="4174335"/>
            <a:ext cx="467538" cy="543870"/>
          </a:xfrm>
          <a:prstGeom prst="rect">
            <a:avLst/>
          </a:prstGeom>
        </p:spPr>
      </p:pic>
      <p:pic>
        <p:nvPicPr>
          <p:cNvPr id="112" name="Picture 111" descr="GrouponPOI.png"/>
          <p:cNvPicPr>
            <a:picLocks noChangeAspect="1"/>
          </p:cNvPicPr>
          <p:nvPr/>
        </p:nvPicPr>
        <p:blipFill>
          <a:blip r:embed="rId5" cstate="print"/>
          <a:stretch>
            <a:fillRect/>
          </a:stretch>
        </p:blipFill>
        <p:spPr>
          <a:xfrm>
            <a:off x="1219200" y="4250535"/>
            <a:ext cx="467538" cy="543870"/>
          </a:xfrm>
          <a:prstGeom prst="rect">
            <a:avLst/>
          </a:prstGeom>
        </p:spPr>
      </p:pic>
      <p:pic>
        <p:nvPicPr>
          <p:cNvPr id="113" name="Picture 112" descr="GrouponPOI.png"/>
          <p:cNvPicPr>
            <a:picLocks noChangeAspect="1"/>
          </p:cNvPicPr>
          <p:nvPr/>
        </p:nvPicPr>
        <p:blipFill>
          <a:blip r:embed="rId5" cstate="print"/>
          <a:stretch>
            <a:fillRect/>
          </a:stretch>
        </p:blipFill>
        <p:spPr>
          <a:xfrm>
            <a:off x="6553200" y="3869535"/>
            <a:ext cx="467538" cy="543870"/>
          </a:xfrm>
          <a:prstGeom prst="rect">
            <a:avLst/>
          </a:prstGeom>
        </p:spPr>
      </p:pic>
      <p:pic>
        <p:nvPicPr>
          <p:cNvPr id="114" name="Picture 113" descr="GrouponPOI.png"/>
          <p:cNvPicPr>
            <a:picLocks noChangeAspect="1"/>
          </p:cNvPicPr>
          <p:nvPr/>
        </p:nvPicPr>
        <p:blipFill>
          <a:blip r:embed="rId5" cstate="print"/>
          <a:stretch>
            <a:fillRect/>
          </a:stretch>
        </p:blipFill>
        <p:spPr>
          <a:xfrm>
            <a:off x="8676462" y="3945735"/>
            <a:ext cx="467538" cy="543870"/>
          </a:xfrm>
          <a:prstGeom prst="rect">
            <a:avLst/>
          </a:prstGeom>
        </p:spPr>
      </p:pic>
      <p:pic>
        <p:nvPicPr>
          <p:cNvPr id="115" name="Picture 114" descr="GrouponPOI.png"/>
          <p:cNvPicPr>
            <a:picLocks noChangeAspect="1"/>
          </p:cNvPicPr>
          <p:nvPr/>
        </p:nvPicPr>
        <p:blipFill>
          <a:blip r:embed="rId6" cstate="print"/>
          <a:stretch>
            <a:fillRect/>
          </a:stretch>
        </p:blipFill>
        <p:spPr>
          <a:xfrm>
            <a:off x="1828800" y="4021140"/>
            <a:ext cx="311692" cy="362580"/>
          </a:xfrm>
          <a:prstGeom prst="rect">
            <a:avLst/>
          </a:prstGeom>
        </p:spPr>
      </p:pic>
      <p:pic>
        <p:nvPicPr>
          <p:cNvPr id="116" name="Picture 115" descr="GrouponPOI.png"/>
          <p:cNvPicPr>
            <a:picLocks noChangeAspect="1"/>
          </p:cNvPicPr>
          <p:nvPr/>
        </p:nvPicPr>
        <p:blipFill>
          <a:blip r:embed="rId6" cstate="print"/>
          <a:stretch>
            <a:fillRect/>
          </a:stretch>
        </p:blipFill>
        <p:spPr>
          <a:xfrm>
            <a:off x="76200" y="4097340"/>
            <a:ext cx="311692" cy="362580"/>
          </a:xfrm>
          <a:prstGeom prst="rect">
            <a:avLst/>
          </a:prstGeom>
        </p:spPr>
      </p:pic>
      <p:pic>
        <p:nvPicPr>
          <p:cNvPr id="117" name="Picture 116" descr="GrouponPOI.png"/>
          <p:cNvPicPr>
            <a:picLocks noChangeAspect="1"/>
          </p:cNvPicPr>
          <p:nvPr/>
        </p:nvPicPr>
        <p:blipFill>
          <a:blip r:embed="rId6" cstate="print"/>
          <a:stretch>
            <a:fillRect/>
          </a:stretch>
        </p:blipFill>
        <p:spPr>
          <a:xfrm>
            <a:off x="762000" y="4021140"/>
            <a:ext cx="311692" cy="362580"/>
          </a:xfrm>
          <a:prstGeom prst="rect">
            <a:avLst/>
          </a:prstGeom>
        </p:spPr>
      </p:pic>
      <p:pic>
        <p:nvPicPr>
          <p:cNvPr id="118" name="Picture 117" descr="GrouponPOI.png"/>
          <p:cNvPicPr>
            <a:picLocks noChangeAspect="1"/>
          </p:cNvPicPr>
          <p:nvPr/>
        </p:nvPicPr>
        <p:blipFill>
          <a:blip r:embed="rId6" cstate="print"/>
          <a:stretch>
            <a:fillRect/>
          </a:stretch>
        </p:blipFill>
        <p:spPr>
          <a:xfrm>
            <a:off x="6248400" y="3792540"/>
            <a:ext cx="311692" cy="362580"/>
          </a:xfrm>
          <a:prstGeom prst="rect">
            <a:avLst/>
          </a:prstGeom>
        </p:spPr>
      </p:pic>
      <p:pic>
        <p:nvPicPr>
          <p:cNvPr id="119" name="Picture 118" descr="GrouponPOI.png"/>
          <p:cNvPicPr>
            <a:picLocks noChangeAspect="1"/>
          </p:cNvPicPr>
          <p:nvPr/>
        </p:nvPicPr>
        <p:blipFill>
          <a:blip r:embed="rId6" cstate="print"/>
          <a:stretch>
            <a:fillRect/>
          </a:stretch>
        </p:blipFill>
        <p:spPr>
          <a:xfrm>
            <a:off x="7408652" y="3783914"/>
            <a:ext cx="311692" cy="362580"/>
          </a:xfrm>
          <a:prstGeom prst="rect">
            <a:avLst/>
          </a:prstGeom>
        </p:spPr>
      </p:pic>
      <p:pic>
        <p:nvPicPr>
          <p:cNvPr id="120" name="Picture 119" descr="GrouponPOI.png"/>
          <p:cNvPicPr>
            <a:picLocks noChangeAspect="1"/>
          </p:cNvPicPr>
          <p:nvPr/>
        </p:nvPicPr>
        <p:blipFill>
          <a:blip r:embed="rId6" cstate="print"/>
          <a:stretch>
            <a:fillRect/>
          </a:stretch>
        </p:blipFill>
        <p:spPr>
          <a:xfrm>
            <a:off x="8153400" y="3792540"/>
            <a:ext cx="311692" cy="362580"/>
          </a:xfrm>
          <a:prstGeom prst="rect">
            <a:avLst/>
          </a:prstGeom>
        </p:spPr>
      </p:pic>
      <p:pic>
        <p:nvPicPr>
          <p:cNvPr id="121" name="Picture 120" descr="GrouponPOI.png"/>
          <p:cNvPicPr>
            <a:picLocks noChangeAspect="1"/>
          </p:cNvPicPr>
          <p:nvPr/>
        </p:nvPicPr>
        <p:blipFill>
          <a:blip r:embed="rId5" cstate="print"/>
          <a:stretch>
            <a:fillRect/>
          </a:stretch>
        </p:blipFill>
        <p:spPr>
          <a:xfrm>
            <a:off x="7680382" y="3928284"/>
            <a:ext cx="428577" cy="498548"/>
          </a:xfrm>
          <a:prstGeom prst="rect">
            <a:avLst/>
          </a:prstGeom>
        </p:spPr>
      </p:pic>
      <p:pic>
        <p:nvPicPr>
          <p:cNvPr id="122" name="Picture 121" descr="GrouponPOI.png"/>
          <p:cNvPicPr>
            <a:picLocks noChangeAspect="1"/>
          </p:cNvPicPr>
          <p:nvPr/>
        </p:nvPicPr>
        <p:blipFill>
          <a:blip r:embed="rId5" cstate="print"/>
          <a:stretch>
            <a:fillRect/>
          </a:stretch>
        </p:blipFill>
        <p:spPr>
          <a:xfrm>
            <a:off x="228600" y="4326735"/>
            <a:ext cx="467538" cy="543870"/>
          </a:xfrm>
          <a:prstGeom prst="rect">
            <a:avLst/>
          </a:prstGeom>
        </p:spPr>
      </p:pic>
      <p:pic>
        <p:nvPicPr>
          <p:cNvPr id="123" name="Picture 122" descr="GrouponPOI.png"/>
          <p:cNvPicPr>
            <a:picLocks noChangeAspect="1"/>
          </p:cNvPicPr>
          <p:nvPr/>
        </p:nvPicPr>
        <p:blipFill>
          <a:blip r:embed="rId5" cstate="print"/>
          <a:stretch>
            <a:fillRect/>
          </a:stretch>
        </p:blipFill>
        <p:spPr>
          <a:xfrm>
            <a:off x="5715000" y="3869137"/>
            <a:ext cx="389615" cy="453225"/>
          </a:xfrm>
          <a:prstGeom prst="rect">
            <a:avLst/>
          </a:prstGeom>
        </p:spPr>
      </p:pic>
      <p:pic>
        <p:nvPicPr>
          <p:cNvPr id="124" name="Picture 123" descr="GrouponPOI.png"/>
          <p:cNvPicPr>
            <a:picLocks noChangeAspect="1"/>
          </p:cNvPicPr>
          <p:nvPr/>
        </p:nvPicPr>
        <p:blipFill>
          <a:blip r:embed="rId5" cstate="print"/>
          <a:stretch>
            <a:fillRect/>
          </a:stretch>
        </p:blipFill>
        <p:spPr>
          <a:xfrm>
            <a:off x="7010400" y="3946132"/>
            <a:ext cx="545461" cy="634515"/>
          </a:xfrm>
          <a:prstGeom prst="rect">
            <a:avLst/>
          </a:prstGeom>
        </p:spPr>
      </p:pic>
      <p:sp>
        <p:nvSpPr>
          <p:cNvPr id="23" name="Rectangle 22"/>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000"/>
                                        <p:tgtEl>
                                          <p:spTgt spid="10"/>
                                        </p:tgtEl>
                                      </p:cBhvr>
                                    </p:animEffect>
                                  </p:childTnLst>
                                </p:cTn>
                              </p:par>
                            </p:childTnLst>
                          </p:cTn>
                        </p:par>
                        <p:par>
                          <p:cTn id="14" fill="hold">
                            <p:stCondLst>
                              <p:cond delay="3000"/>
                            </p:stCondLst>
                            <p:childTnLst>
                              <p:par>
                                <p:cTn id="15" presetID="47" presetClass="entr" presetSubtype="0" fill="hold" nodeType="after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anim calcmode="lin" valueType="num">
                                      <p:cBhvr>
                                        <p:cTn id="18" dur="500" fill="hold"/>
                                        <p:tgtEl>
                                          <p:spTgt spid="116"/>
                                        </p:tgtEl>
                                        <p:attrNameLst>
                                          <p:attrName>ppt_x</p:attrName>
                                        </p:attrNameLst>
                                      </p:cBhvr>
                                      <p:tavLst>
                                        <p:tav tm="0">
                                          <p:val>
                                            <p:strVal val="#ppt_x"/>
                                          </p:val>
                                        </p:tav>
                                        <p:tav tm="100000">
                                          <p:val>
                                            <p:strVal val="#ppt_x"/>
                                          </p:val>
                                        </p:tav>
                                      </p:tavLst>
                                    </p:anim>
                                    <p:anim calcmode="lin" valueType="num">
                                      <p:cBhvr>
                                        <p:cTn id="19" dur="500" fill="hold"/>
                                        <p:tgtEl>
                                          <p:spTgt spid="1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anim calcmode="lin" valueType="num">
                                      <p:cBhvr>
                                        <p:cTn id="23" dur="500" fill="hold"/>
                                        <p:tgtEl>
                                          <p:spTgt spid="111"/>
                                        </p:tgtEl>
                                        <p:attrNameLst>
                                          <p:attrName>ppt_x</p:attrName>
                                        </p:attrNameLst>
                                      </p:cBhvr>
                                      <p:tavLst>
                                        <p:tav tm="0">
                                          <p:val>
                                            <p:strVal val="#ppt_x"/>
                                          </p:val>
                                        </p:tav>
                                        <p:tav tm="100000">
                                          <p:val>
                                            <p:strVal val="#ppt_x"/>
                                          </p:val>
                                        </p:tav>
                                      </p:tavLst>
                                    </p:anim>
                                    <p:anim calcmode="lin" valueType="num">
                                      <p:cBhvr>
                                        <p:cTn id="24" dur="500" fill="hold"/>
                                        <p:tgtEl>
                                          <p:spTgt spid="11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500"/>
                                        <p:tgtEl>
                                          <p:spTgt spid="119"/>
                                        </p:tgtEl>
                                      </p:cBhvr>
                                    </p:animEffect>
                                    <p:anim calcmode="lin" valueType="num">
                                      <p:cBhvr>
                                        <p:cTn id="28" dur="500" fill="hold"/>
                                        <p:tgtEl>
                                          <p:spTgt spid="119"/>
                                        </p:tgtEl>
                                        <p:attrNameLst>
                                          <p:attrName>ppt_x</p:attrName>
                                        </p:attrNameLst>
                                      </p:cBhvr>
                                      <p:tavLst>
                                        <p:tav tm="0">
                                          <p:val>
                                            <p:strVal val="#ppt_x"/>
                                          </p:val>
                                        </p:tav>
                                        <p:tav tm="100000">
                                          <p:val>
                                            <p:strVal val="#ppt_x"/>
                                          </p:val>
                                        </p:tav>
                                      </p:tavLst>
                                    </p:anim>
                                    <p:anim calcmode="lin" valueType="num">
                                      <p:cBhvr>
                                        <p:cTn id="29" dur="500" fill="hold"/>
                                        <p:tgtEl>
                                          <p:spTgt spid="11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anim calcmode="lin" valueType="num">
                                      <p:cBhvr>
                                        <p:cTn id="33" dur="500" fill="hold"/>
                                        <p:tgtEl>
                                          <p:spTgt spid="110"/>
                                        </p:tgtEl>
                                        <p:attrNameLst>
                                          <p:attrName>ppt_x</p:attrName>
                                        </p:attrNameLst>
                                      </p:cBhvr>
                                      <p:tavLst>
                                        <p:tav tm="0">
                                          <p:val>
                                            <p:strVal val="#ppt_x"/>
                                          </p:val>
                                        </p:tav>
                                        <p:tav tm="100000">
                                          <p:val>
                                            <p:strVal val="#ppt_x"/>
                                          </p:val>
                                        </p:tav>
                                      </p:tavLst>
                                    </p:anim>
                                    <p:anim calcmode="lin" valueType="num">
                                      <p:cBhvr>
                                        <p:cTn id="34" dur="500" fill="hold"/>
                                        <p:tgtEl>
                                          <p:spTgt spid="110"/>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7" presetClass="entr" presetSubtype="0" fill="hold" nodeType="after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anim calcmode="lin" valueType="num">
                                      <p:cBhvr>
                                        <p:cTn id="39" dur="500" fill="hold"/>
                                        <p:tgtEl>
                                          <p:spTgt spid="114"/>
                                        </p:tgtEl>
                                        <p:attrNameLst>
                                          <p:attrName>ppt_x</p:attrName>
                                        </p:attrNameLst>
                                      </p:cBhvr>
                                      <p:tavLst>
                                        <p:tav tm="0">
                                          <p:val>
                                            <p:strVal val="#ppt_x"/>
                                          </p:val>
                                        </p:tav>
                                        <p:tav tm="100000">
                                          <p:val>
                                            <p:strVal val="#ppt_x"/>
                                          </p:val>
                                        </p:tav>
                                      </p:tavLst>
                                    </p:anim>
                                    <p:anim calcmode="lin" valueType="num">
                                      <p:cBhvr>
                                        <p:cTn id="40" dur="500" fill="hold"/>
                                        <p:tgtEl>
                                          <p:spTgt spid="11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500"/>
                                        <p:tgtEl>
                                          <p:spTgt spid="108"/>
                                        </p:tgtEl>
                                      </p:cBhvr>
                                    </p:animEffect>
                                    <p:anim calcmode="lin" valueType="num">
                                      <p:cBhvr>
                                        <p:cTn id="44" dur="500" fill="hold"/>
                                        <p:tgtEl>
                                          <p:spTgt spid="108"/>
                                        </p:tgtEl>
                                        <p:attrNameLst>
                                          <p:attrName>ppt_x</p:attrName>
                                        </p:attrNameLst>
                                      </p:cBhvr>
                                      <p:tavLst>
                                        <p:tav tm="0">
                                          <p:val>
                                            <p:strVal val="#ppt_x"/>
                                          </p:val>
                                        </p:tav>
                                        <p:tav tm="100000">
                                          <p:val>
                                            <p:strVal val="#ppt_x"/>
                                          </p:val>
                                        </p:tav>
                                      </p:tavLst>
                                    </p:anim>
                                    <p:anim calcmode="lin" valueType="num">
                                      <p:cBhvr>
                                        <p:cTn id="45" dur="500" fill="hold"/>
                                        <p:tgtEl>
                                          <p:spTgt spid="10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500"/>
                                        <p:tgtEl>
                                          <p:spTgt spid="117"/>
                                        </p:tgtEl>
                                      </p:cBhvr>
                                    </p:animEffect>
                                    <p:anim calcmode="lin" valueType="num">
                                      <p:cBhvr>
                                        <p:cTn id="49" dur="500" fill="hold"/>
                                        <p:tgtEl>
                                          <p:spTgt spid="117"/>
                                        </p:tgtEl>
                                        <p:attrNameLst>
                                          <p:attrName>ppt_x</p:attrName>
                                        </p:attrNameLst>
                                      </p:cBhvr>
                                      <p:tavLst>
                                        <p:tav tm="0">
                                          <p:val>
                                            <p:strVal val="#ppt_x"/>
                                          </p:val>
                                        </p:tav>
                                        <p:tav tm="100000">
                                          <p:val>
                                            <p:strVal val="#ppt_x"/>
                                          </p:val>
                                        </p:tav>
                                      </p:tavLst>
                                    </p:anim>
                                    <p:anim calcmode="lin" valueType="num">
                                      <p:cBhvr>
                                        <p:cTn id="50" dur="500" fill="hold"/>
                                        <p:tgtEl>
                                          <p:spTgt spid="11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7" presetClass="entr" presetSubtype="0" fill="hold" nodeType="after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fade">
                                      <p:cBhvr>
                                        <p:cTn id="54" dur="500"/>
                                        <p:tgtEl>
                                          <p:spTgt spid="120"/>
                                        </p:tgtEl>
                                      </p:cBhvr>
                                    </p:animEffect>
                                    <p:anim calcmode="lin" valueType="num">
                                      <p:cBhvr>
                                        <p:cTn id="55" dur="500" fill="hold"/>
                                        <p:tgtEl>
                                          <p:spTgt spid="120"/>
                                        </p:tgtEl>
                                        <p:attrNameLst>
                                          <p:attrName>ppt_x</p:attrName>
                                        </p:attrNameLst>
                                      </p:cBhvr>
                                      <p:tavLst>
                                        <p:tav tm="0">
                                          <p:val>
                                            <p:strVal val="#ppt_x"/>
                                          </p:val>
                                        </p:tav>
                                        <p:tav tm="100000">
                                          <p:val>
                                            <p:strVal val="#ppt_x"/>
                                          </p:val>
                                        </p:tav>
                                      </p:tavLst>
                                    </p:anim>
                                    <p:anim calcmode="lin" valueType="num">
                                      <p:cBhvr>
                                        <p:cTn id="56" dur="500" fill="hold"/>
                                        <p:tgtEl>
                                          <p:spTgt spid="120"/>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13"/>
                                        </p:tgtEl>
                                        <p:attrNameLst>
                                          <p:attrName>style.visibility</p:attrName>
                                        </p:attrNameLst>
                                      </p:cBhvr>
                                      <p:to>
                                        <p:strVal val="visible"/>
                                      </p:to>
                                    </p:set>
                                    <p:animEffect transition="in" filter="fade">
                                      <p:cBhvr>
                                        <p:cTn id="59" dur="500"/>
                                        <p:tgtEl>
                                          <p:spTgt spid="113"/>
                                        </p:tgtEl>
                                      </p:cBhvr>
                                    </p:animEffect>
                                    <p:anim calcmode="lin" valueType="num">
                                      <p:cBhvr>
                                        <p:cTn id="60" dur="500" fill="hold"/>
                                        <p:tgtEl>
                                          <p:spTgt spid="113"/>
                                        </p:tgtEl>
                                        <p:attrNameLst>
                                          <p:attrName>ppt_x</p:attrName>
                                        </p:attrNameLst>
                                      </p:cBhvr>
                                      <p:tavLst>
                                        <p:tav tm="0">
                                          <p:val>
                                            <p:strVal val="#ppt_x"/>
                                          </p:val>
                                        </p:tav>
                                        <p:tav tm="100000">
                                          <p:val>
                                            <p:strVal val="#ppt_x"/>
                                          </p:val>
                                        </p:tav>
                                      </p:tavLst>
                                    </p:anim>
                                    <p:anim calcmode="lin" valueType="num">
                                      <p:cBhvr>
                                        <p:cTn id="61" dur="500" fill="hold"/>
                                        <p:tgtEl>
                                          <p:spTgt spid="113"/>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fade">
                                      <p:cBhvr>
                                        <p:cTn id="64" dur="500"/>
                                        <p:tgtEl>
                                          <p:spTgt spid="109"/>
                                        </p:tgtEl>
                                      </p:cBhvr>
                                    </p:animEffect>
                                    <p:anim calcmode="lin" valueType="num">
                                      <p:cBhvr>
                                        <p:cTn id="65" dur="500" fill="hold"/>
                                        <p:tgtEl>
                                          <p:spTgt spid="109"/>
                                        </p:tgtEl>
                                        <p:attrNameLst>
                                          <p:attrName>ppt_x</p:attrName>
                                        </p:attrNameLst>
                                      </p:cBhvr>
                                      <p:tavLst>
                                        <p:tav tm="0">
                                          <p:val>
                                            <p:strVal val="#ppt_x"/>
                                          </p:val>
                                        </p:tav>
                                        <p:tav tm="100000">
                                          <p:val>
                                            <p:strVal val="#ppt_x"/>
                                          </p:val>
                                        </p:tav>
                                      </p:tavLst>
                                    </p:anim>
                                    <p:anim calcmode="lin" valueType="num">
                                      <p:cBhvr>
                                        <p:cTn id="66" dur="500" fill="hold"/>
                                        <p:tgtEl>
                                          <p:spTgt spid="109"/>
                                        </p:tgtEl>
                                        <p:attrNameLst>
                                          <p:attrName>ppt_y</p:attrName>
                                        </p:attrNameLst>
                                      </p:cBhvr>
                                      <p:tavLst>
                                        <p:tav tm="0">
                                          <p:val>
                                            <p:strVal val="#ppt_y-.1"/>
                                          </p:val>
                                        </p:tav>
                                        <p:tav tm="100000">
                                          <p:val>
                                            <p:strVal val="#ppt_y"/>
                                          </p:val>
                                        </p:tav>
                                      </p:tavLst>
                                    </p:anim>
                                  </p:childTnLst>
                                </p:cTn>
                              </p:par>
                            </p:childTnLst>
                          </p:cTn>
                        </p:par>
                        <p:par>
                          <p:cTn id="67" fill="hold">
                            <p:stCondLst>
                              <p:cond delay="4500"/>
                            </p:stCondLst>
                            <p:childTnLst>
                              <p:par>
                                <p:cTn id="68" presetID="47" presetClass="entr" presetSubtype="0" fill="hold" nodeType="after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fade">
                                      <p:cBhvr>
                                        <p:cTn id="70" dur="500"/>
                                        <p:tgtEl>
                                          <p:spTgt spid="112"/>
                                        </p:tgtEl>
                                      </p:cBhvr>
                                    </p:animEffect>
                                    <p:anim calcmode="lin" valueType="num">
                                      <p:cBhvr>
                                        <p:cTn id="71" dur="500" fill="hold"/>
                                        <p:tgtEl>
                                          <p:spTgt spid="112"/>
                                        </p:tgtEl>
                                        <p:attrNameLst>
                                          <p:attrName>ppt_x</p:attrName>
                                        </p:attrNameLst>
                                      </p:cBhvr>
                                      <p:tavLst>
                                        <p:tav tm="0">
                                          <p:val>
                                            <p:strVal val="#ppt_x"/>
                                          </p:val>
                                        </p:tav>
                                        <p:tav tm="100000">
                                          <p:val>
                                            <p:strVal val="#ppt_x"/>
                                          </p:val>
                                        </p:tav>
                                      </p:tavLst>
                                    </p:anim>
                                    <p:anim calcmode="lin" valueType="num">
                                      <p:cBhvr>
                                        <p:cTn id="72" dur="500" fill="hold"/>
                                        <p:tgtEl>
                                          <p:spTgt spid="112"/>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123"/>
                                        </p:tgtEl>
                                        <p:attrNameLst>
                                          <p:attrName>style.visibility</p:attrName>
                                        </p:attrNameLst>
                                      </p:cBhvr>
                                      <p:to>
                                        <p:strVal val="visible"/>
                                      </p:to>
                                    </p:set>
                                    <p:animEffect transition="in" filter="fade">
                                      <p:cBhvr>
                                        <p:cTn id="75" dur="500"/>
                                        <p:tgtEl>
                                          <p:spTgt spid="123"/>
                                        </p:tgtEl>
                                      </p:cBhvr>
                                    </p:animEffect>
                                    <p:anim calcmode="lin" valueType="num">
                                      <p:cBhvr>
                                        <p:cTn id="76" dur="500" fill="hold"/>
                                        <p:tgtEl>
                                          <p:spTgt spid="123"/>
                                        </p:tgtEl>
                                        <p:attrNameLst>
                                          <p:attrName>ppt_x</p:attrName>
                                        </p:attrNameLst>
                                      </p:cBhvr>
                                      <p:tavLst>
                                        <p:tav tm="0">
                                          <p:val>
                                            <p:strVal val="#ppt_x"/>
                                          </p:val>
                                        </p:tav>
                                        <p:tav tm="100000">
                                          <p:val>
                                            <p:strVal val="#ppt_x"/>
                                          </p:val>
                                        </p:tav>
                                      </p:tavLst>
                                    </p:anim>
                                    <p:anim calcmode="lin" valueType="num">
                                      <p:cBhvr>
                                        <p:cTn id="77" dur="500" fill="hold"/>
                                        <p:tgtEl>
                                          <p:spTgt spid="123"/>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124"/>
                                        </p:tgtEl>
                                        <p:attrNameLst>
                                          <p:attrName>style.visibility</p:attrName>
                                        </p:attrNameLst>
                                      </p:cBhvr>
                                      <p:to>
                                        <p:strVal val="visible"/>
                                      </p:to>
                                    </p:set>
                                    <p:animEffect transition="in" filter="fade">
                                      <p:cBhvr>
                                        <p:cTn id="80" dur="500"/>
                                        <p:tgtEl>
                                          <p:spTgt spid="124"/>
                                        </p:tgtEl>
                                      </p:cBhvr>
                                    </p:animEffect>
                                    <p:anim calcmode="lin" valueType="num">
                                      <p:cBhvr>
                                        <p:cTn id="81" dur="500" fill="hold"/>
                                        <p:tgtEl>
                                          <p:spTgt spid="124"/>
                                        </p:tgtEl>
                                        <p:attrNameLst>
                                          <p:attrName>ppt_x</p:attrName>
                                        </p:attrNameLst>
                                      </p:cBhvr>
                                      <p:tavLst>
                                        <p:tav tm="0">
                                          <p:val>
                                            <p:strVal val="#ppt_x"/>
                                          </p:val>
                                        </p:tav>
                                        <p:tav tm="100000">
                                          <p:val>
                                            <p:strVal val="#ppt_x"/>
                                          </p:val>
                                        </p:tav>
                                      </p:tavLst>
                                    </p:anim>
                                    <p:anim calcmode="lin" valueType="num">
                                      <p:cBhvr>
                                        <p:cTn id="82" dur="500" fill="hold"/>
                                        <p:tgtEl>
                                          <p:spTgt spid="124"/>
                                        </p:tgtEl>
                                        <p:attrNameLst>
                                          <p:attrName>ppt_y</p:attrName>
                                        </p:attrNameLst>
                                      </p:cBhvr>
                                      <p:tavLst>
                                        <p:tav tm="0">
                                          <p:val>
                                            <p:strVal val="#ppt_y-.1"/>
                                          </p:val>
                                        </p:tav>
                                        <p:tav tm="100000">
                                          <p:val>
                                            <p:strVal val="#ppt_y"/>
                                          </p:val>
                                        </p:tav>
                                      </p:tavLst>
                                    </p:anim>
                                  </p:childTnLst>
                                </p:cTn>
                              </p:par>
                            </p:childTnLst>
                          </p:cTn>
                        </p:par>
                        <p:par>
                          <p:cTn id="83" fill="hold">
                            <p:stCondLst>
                              <p:cond delay="5000"/>
                            </p:stCondLst>
                            <p:childTnLst>
                              <p:par>
                                <p:cTn id="84" presetID="47" presetClass="entr" presetSubtype="0" fill="hold" nodeType="afterEffect">
                                  <p:stCondLst>
                                    <p:cond delay="0"/>
                                  </p:stCondLst>
                                  <p:childTnLst>
                                    <p:set>
                                      <p:cBhvr>
                                        <p:cTn id="85" dur="1" fill="hold">
                                          <p:stCondLst>
                                            <p:cond delay="0"/>
                                          </p:stCondLst>
                                        </p:cTn>
                                        <p:tgtEl>
                                          <p:spTgt spid="118"/>
                                        </p:tgtEl>
                                        <p:attrNameLst>
                                          <p:attrName>style.visibility</p:attrName>
                                        </p:attrNameLst>
                                      </p:cBhvr>
                                      <p:to>
                                        <p:strVal val="visible"/>
                                      </p:to>
                                    </p:set>
                                    <p:animEffect transition="in" filter="fade">
                                      <p:cBhvr>
                                        <p:cTn id="86" dur="500"/>
                                        <p:tgtEl>
                                          <p:spTgt spid="118"/>
                                        </p:tgtEl>
                                      </p:cBhvr>
                                    </p:animEffect>
                                    <p:anim calcmode="lin" valueType="num">
                                      <p:cBhvr>
                                        <p:cTn id="87" dur="500" fill="hold"/>
                                        <p:tgtEl>
                                          <p:spTgt spid="118"/>
                                        </p:tgtEl>
                                        <p:attrNameLst>
                                          <p:attrName>ppt_x</p:attrName>
                                        </p:attrNameLst>
                                      </p:cBhvr>
                                      <p:tavLst>
                                        <p:tav tm="0">
                                          <p:val>
                                            <p:strVal val="#ppt_x"/>
                                          </p:val>
                                        </p:tav>
                                        <p:tav tm="100000">
                                          <p:val>
                                            <p:strVal val="#ppt_x"/>
                                          </p:val>
                                        </p:tav>
                                      </p:tavLst>
                                    </p:anim>
                                    <p:anim calcmode="lin" valueType="num">
                                      <p:cBhvr>
                                        <p:cTn id="88" dur="500" fill="hold"/>
                                        <p:tgtEl>
                                          <p:spTgt spid="118"/>
                                        </p:tgtEl>
                                        <p:attrNameLst>
                                          <p:attrName>ppt_y</p:attrName>
                                        </p:attrNameLst>
                                      </p:cBhvr>
                                      <p:tavLst>
                                        <p:tav tm="0">
                                          <p:val>
                                            <p:strVal val="#ppt_y-.1"/>
                                          </p:val>
                                        </p:tav>
                                        <p:tav tm="100000">
                                          <p:val>
                                            <p:strVal val="#ppt_y"/>
                                          </p:val>
                                        </p:tav>
                                      </p:tavLst>
                                    </p:anim>
                                  </p:childTnLst>
                                </p:cTn>
                              </p:par>
                              <p:par>
                                <p:cTn id="89" presetID="47" presetClass="entr" presetSubtype="0" fill="hold" nodeType="withEffect">
                                  <p:stCondLst>
                                    <p:cond delay="0"/>
                                  </p:stCondLst>
                                  <p:childTnLst>
                                    <p:set>
                                      <p:cBhvr>
                                        <p:cTn id="90" dur="1" fill="hold">
                                          <p:stCondLst>
                                            <p:cond delay="0"/>
                                          </p:stCondLst>
                                        </p:cTn>
                                        <p:tgtEl>
                                          <p:spTgt spid="121"/>
                                        </p:tgtEl>
                                        <p:attrNameLst>
                                          <p:attrName>style.visibility</p:attrName>
                                        </p:attrNameLst>
                                      </p:cBhvr>
                                      <p:to>
                                        <p:strVal val="visible"/>
                                      </p:to>
                                    </p:set>
                                    <p:animEffect transition="in" filter="fade">
                                      <p:cBhvr>
                                        <p:cTn id="91" dur="500"/>
                                        <p:tgtEl>
                                          <p:spTgt spid="121"/>
                                        </p:tgtEl>
                                      </p:cBhvr>
                                    </p:animEffect>
                                    <p:anim calcmode="lin" valueType="num">
                                      <p:cBhvr>
                                        <p:cTn id="92" dur="500" fill="hold"/>
                                        <p:tgtEl>
                                          <p:spTgt spid="121"/>
                                        </p:tgtEl>
                                        <p:attrNameLst>
                                          <p:attrName>ppt_x</p:attrName>
                                        </p:attrNameLst>
                                      </p:cBhvr>
                                      <p:tavLst>
                                        <p:tav tm="0">
                                          <p:val>
                                            <p:strVal val="#ppt_x"/>
                                          </p:val>
                                        </p:tav>
                                        <p:tav tm="100000">
                                          <p:val>
                                            <p:strVal val="#ppt_x"/>
                                          </p:val>
                                        </p:tav>
                                      </p:tavLst>
                                    </p:anim>
                                    <p:anim calcmode="lin" valueType="num">
                                      <p:cBhvr>
                                        <p:cTn id="93" dur="500" fill="hold"/>
                                        <p:tgtEl>
                                          <p:spTgt spid="121"/>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0"/>
                                  </p:stCondLst>
                                  <p:childTnLst>
                                    <p:set>
                                      <p:cBhvr>
                                        <p:cTn id="95" dur="1" fill="hold">
                                          <p:stCondLst>
                                            <p:cond delay="0"/>
                                          </p:stCondLst>
                                        </p:cTn>
                                        <p:tgtEl>
                                          <p:spTgt spid="122"/>
                                        </p:tgtEl>
                                        <p:attrNameLst>
                                          <p:attrName>style.visibility</p:attrName>
                                        </p:attrNameLst>
                                      </p:cBhvr>
                                      <p:to>
                                        <p:strVal val="visible"/>
                                      </p:to>
                                    </p:set>
                                    <p:animEffect transition="in" filter="fade">
                                      <p:cBhvr>
                                        <p:cTn id="96" dur="500"/>
                                        <p:tgtEl>
                                          <p:spTgt spid="122"/>
                                        </p:tgtEl>
                                      </p:cBhvr>
                                    </p:animEffect>
                                    <p:anim calcmode="lin" valueType="num">
                                      <p:cBhvr>
                                        <p:cTn id="97" dur="500" fill="hold"/>
                                        <p:tgtEl>
                                          <p:spTgt spid="122"/>
                                        </p:tgtEl>
                                        <p:attrNameLst>
                                          <p:attrName>ppt_x</p:attrName>
                                        </p:attrNameLst>
                                      </p:cBhvr>
                                      <p:tavLst>
                                        <p:tav tm="0">
                                          <p:val>
                                            <p:strVal val="#ppt_x"/>
                                          </p:val>
                                        </p:tav>
                                        <p:tav tm="100000">
                                          <p:val>
                                            <p:strVal val="#ppt_x"/>
                                          </p:val>
                                        </p:tav>
                                      </p:tavLst>
                                    </p:anim>
                                    <p:anim calcmode="lin" valueType="num">
                                      <p:cBhvr>
                                        <p:cTn id="98" dur="500" fill="hold"/>
                                        <p:tgtEl>
                                          <p:spTgt spid="122"/>
                                        </p:tgtEl>
                                        <p:attrNameLst>
                                          <p:attrName>ppt_y</p:attrName>
                                        </p:attrNameLst>
                                      </p:cBhvr>
                                      <p:tavLst>
                                        <p:tav tm="0">
                                          <p:val>
                                            <p:strVal val="#ppt_y-.1"/>
                                          </p:val>
                                        </p:tav>
                                        <p:tav tm="100000">
                                          <p:val>
                                            <p:strVal val="#ppt_y"/>
                                          </p:val>
                                        </p:tav>
                                      </p:tavLst>
                                    </p:anim>
                                  </p:childTnLst>
                                </p:cTn>
                              </p:par>
                              <p:par>
                                <p:cTn id="99" presetID="47" presetClass="entr" presetSubtype="0" fill="hold" nodeType="withEffect">
                                  <p:stCondLst>
                                    <p:cond delay="0"/>
                                  </p:stCondLst>
                                  <p:childTnLst>
                                    <p:set>
                                      <p:cBhvr>
                                        <p:cTn id="100" dur="1" fill="hold">
                                          <p:stCondLst>
                                            <p:cond delay="0"/>
                                          </p:stCondLst>
                                        </p:cTn>
                                        <p:tgtEl>
                                          <p:spTgt spid="107"/>
                                        </p:tgtEl>
                                        <p:attrNameLst>
                                          <p:attrName>style.visibility</p:attrName>
                                        </p:attrNameLst>
                                      </p:cBhvr>
                                      <p:to>
                                        <p:strVal val="visible"/>
                                      </p:to>
                                    </p:set>
                                    <p:animEffect transition="in" filter="fade">
                                      <p:cBhvr>
                                        <p:cTn id="101" dur="500"/>
                                        <p:tgtEl>
                                          <p:spTgt spid="107"/>
                                        </p:tgtEl>
                                      </p:cBhvr>
                                    </p:animEffect>
                                    <p:anim calcmode="lin" valueType="num">
                                      <p:cBhvr>
                                        <p:cTn id="102" dur="500" fill="hold"/>
                                        <p:tgtEl>
                                          <p:spTgt spid="107"/>
                                        </p:tgtEl>
                                        <p:attrNameLst>
                                          <p:attrName>ppt_x</p:attrName>
                                        </p:attrNameLst>
                                      </p:cBhvr>
                                      <p:tavLst>
                                        <p:tav tm="0">
                                          <p:val>
                                            <p:strVal val="#ppt_x"/>
                                          </p:val>
                                        </p:tav>
                                        <p:tav tm="100000">
                                          <p:val>
                                            <p:strVal val="#ppt_x"/>
                                          </p:val>
                                        </p:tav>
                                      </p:tavLst>
                                    </p:anim>
                                    <p:anim calcmode="lin" valueType="num">
                                      <p:cBhvr>
                                        <p:cTn id="103" dur="500" fill="hold"/>
                                        <p:tgtEl>
                                          <p:spTgt spid="107"/>
                                        </p:tgtEl>
                                        <p:attrNameLst>
                                          <p:attrName>ppt_y</p:attrName>
                                        </p:attrNameLst>
                                      </p:cBhvr>
                                      <p:tavLst>
                                        <p:tav tm="0">
                                          <p:val>
                                            <p:strVal val="#ppt_y-.1"/>
                                          </p:val>
                                        </p:tav>
                                        <p:tav tm="100000">
                                          <p:val>
                                            <p:strVal val="#ppt_y"/>
                                          </p:val>
                                        </p:tav>
                                      </p:tavLst>
                                    </p:anim>
                                  </p:childTnLst>
                                </p:cTn>
                              </p:par>
                            </p:childTnLst>
                          </p:cTn>
                        </p:par>
                        <p:par>
                          <p:cTn id="104" fill="hold">
                            <p:stCondLst>
                              <p:cond delay="5500"/>
                            </p:stCondLst>
                            <p:childTnLst>
                              <p:par>
                                <p:cTn id="105" presetID="47" presetClass="entr" presetSubtype="0" fill="hold" nodeType="afterEffect">
                                  <p:stCondLst>
                                    <p:cond delay="0"/>
                                  </p:stCondLst>
                                  <p:childTnLst>
                                    <p:set>
                                      <p:cBhvr>
                                        <p:cTn id="106" dur="1" fill="hold">
                                          <p:stCondLst>
                                            <p:cond delay="0"/>
                                          </p:stCondLst>
                                        </p:cTn>
                                        <p:tgtEl>
                                          <p:spTgt spid="115"/>
                                        </p:tgtEl>
                                        <p:attrNameLst>
                                          <p:attrName>style.visibility</p:attrName>
                                        </p:attrNameLst>
                                      </p:cBhvr>
                                      <p:to>
                                        <p:strVal val="visible"/>
                                      </p:to>
                                    </p:set>
                                    <p:animEffect transition="in" filter="fade">
                                      <p:cBhvr>
                                        <p:cTn id="107" dur="500"/>
                                        <p:tgtEl>
                                          <p:spTgt spid="115"/>
                                        </p:tgtEl>
                                      </p:cBhvr>
                                    </p:animEffect>
                                    <p:anim calcmode="lin" valueType="num">
                                      <p:cBhvr>
                                        <p:cTn id="108" dur="500" fill="hold"/>
                                        <p:tgtEl>
                                          <p:spTgt spid="115"/>
                                        </p:tgtEl>
                                        <p:attrNameLst>
                                          <p:attrName>ppt_x</p:attrName>
                                        </p:attrNameLst>
                                      </p:cBhvr>
                                      <p:tavLst>
                                        <p:tav tm="0">
                                          <p:val>
                                            <p:strVal val="#ppt_x"/>
                                          </p:val>
                                        </p:tav>
                                        <p:tav tm="100000">
                                          <p:val>
                                            <p:strVal val="#ppt_x"/>
                                          </p:val>
                                        </p:tav>
                                      </p:tavLst>
                                    </p:anim>
                                    <p:anim calcmode="lin" valueType="num">
                                      <p:cBhvr>
                                        <p:cTn id="109" dur="500" fill="hold"/>
                                        <p:tgtEl>
                                          <p:spTgt spid="115"/>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121"/>
                                        </p:tgtEl>
                                        <p:attrNameLst>
                                          <p:attrName>style.visibility</p:attrName>
                                        </p:attrNameLst>
                                      </p:cBhvr>
                                      <p:to>
                                        <p:strVal val="visible"/>
                                      </p:to>
                                    </p:set>
                                    <p:animEffect transition="in" filter="fade">
                                      <p:cBhvr>
                                        <p:cTn id="112" dur="1000"/>
                                        <p:tgtEl>
                                          <p:spTgt spid="121"/>
                                        </p:tgtEl>
                                      </p:cBhvr>
                                    </p:animEffect>
                                    <p:anim calcmode="lin" valueType="num">
                                      <p:cBhvr>
                                        <p:cTn id="113" dur="1000" fill="hold"/>
                                        <p:tgtEl>
                                          <p:spTgt spid="121"/>
                                        </p:tgtEl>
                                        <p:attrNameLst>
                                          <p:attrName>ppt_x</p:attrName>
                                        </p:attrNameLst>
                                      </p:cBhvr>
                                      <p:tavLst>
                                        <p:tav tm="0">
                                          <p:val>
                                            <p:strVal val="#ppt_x"/>
                                          </p:val>
                                        </p:tav>
                                        <p:tav tm="100000">
                                          <p:val>
                                            <p:strVal val="#ppt_x"/>
                                          </p:val>
                                        </p:tav>
                                      </p:tavLst>
                                    </p:anim>
                                    <p:anim calcmode="lin" valueType="num">
                                      <p:cBhvr>
                                        <p:cTn id="114" dur="1000" fill="hold"/>
                                        <p:tgtEl>
                                          <p:spTgt spid="12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118"/>
                                        </p:tgtEl>
                                        <p:attrNameLst>
                                          <p:attrName>style.visibility</p:attrName>
                                        </p:attrNameLst>
                                      </p:cBhvr>
                                      <p:to>
                                        <p:strVal val="visible"/>
                                      </p:to>
                                    </p:set>
                                    <p:animEffect transition="in" filter="fade">
                                      <p:cBhvr>
                                        <p:cTn id="117" dur="500"/>
                                        <p:tgtEl>
                                          <p:spTgt spid="118"/>
                                        </p:tgtEl>
                                      </p:cBhvr>
                                    </p:animEffect>
                                    <p:anim calcmode="lin" valueType="num">
                                      <p:cBhvr>
                                        <p:cTn id="118" dur="500" fill="hold"/>
                                        <p:tgtEl>
                                          <p:spTgt spid="118"/>
                                        </p:tgtEl>
                                        <p:attrNameLst>
                                          <p:attrName>ppt_x</p:attrName>
                                        </p:attrNameLst>
                                      </p:cBhvr>
                                      <p:tavLst>
                                        <p:tav tm="0">
                                          <p:val>
                                            <p:strVal val="#ppt_x"/>
                                          </p:val>
                                        </p:tav>
                                        <p:tav tm="100000">
                                          <p:val>
                                            <p:strVal val="#ppt_x"/>
                                          </p:val>
                                        </p:tav>
                                      </p:tavLst>
                                    </p:anim>
                                    <p:anim calcmode="lin" valueType="num">
                                      <p:cBhvr>
                                        <p:cTn id="119"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pic>
        <p:nvPicPr>
          <p:cNvPr id="107" name="Picture 106" descr="GrouponPOI.png"/>
          <p:cNvPicPr>
            <a:picLocks noChangeAspect="1"/>
          </p:cNvPicPr>
          <p:nvPr/>
        </p:nvPicPr>
        <p:blipFill>
          <a:blip r:embed="rId4" cstate="print"/>
          <a:stretch>
            <a:fillRect/>
          </a:stretch>
        </p:blipFill>
        <p:spPr>
          <a:xfrm>
            <a:off x="1761226" y="4428313"/>
            <a:ext cx="597359" cy="694887"/>
          </a:xfrm>
          <a:prstGeom prst="rect">
            <a:avLst/>
          </a:prstGeom>
        </p:spPr>
      </p:pic>
      <p:pic>
        <p:nvPicPr>
          <p:cNvPr id="108" name="Picture 107" descr="GrouponPOI.png"/>
          <p:cNvPicPr>
            <a:picLocks noChangeAspect="1"/>
          </p:cNvPicPr>
          <p:nvPr/>
        </p:nvPicPr>
        <p:blipFill>
          <a:blip r:embed="rId4" cstate="print"/>
          <a:stretch>
            <a:fillRect/>
          </a:stretch>
        </p:blipFill>
        <p:spPr>
          <a:xfrm>
            <a:off x="3048000" y="4327133"/>
            <a:ext cx="545460" cy="634514"/>
          </a:xfrm>
          <a:prstGeom prst="rect">
            <a:avLst/>
          </a:prstGeom>
        </p:spPr>
      </p:pic>
      <p:pic>
        <p:nvPicPr>
          <p:cNvPr id="109" name="Picture 108" descr="GrouponPOI.png"/>
          <p:cNvPicPr>
            <a:picLocks noChangeAspect="1"/>
          </p:cNvPicPr>
          <p:nvPr/>
        </p:nvPicPr>
        <p:blipFill>
          <a:blip r:embed="rId4" cstate="print"/>
          <a:stretch>
            <a:fillRect/>
          </a:stretch>
        </p:blipFill>
        <p:spPr>
          <a:xfrm>
            <a:off x="685800" y="4415160"/>
            <a:ext cx="623383" cy="725159"/>
          </a:xfrm>
          <a:prstGeom prst="rect">
            <a:avLst/>
          </a:prstGeom>
        </p:spPr>
      </p:pic>
      <p:pic>
        <p:nvPicPr>
          <p:cNvPr id="110" name="Picture 109" descr="GrouponPOI.png"/>
          <p:cNvPicPr>
            <a:picLocks noChangeAspect="1"/>
          </p:cNvPicPr>
          <p:nvPr/>
        </p:nvPicPr>
        <p:blipFill>
          <a:blip r:embed="rId4" cstate="print"/>
          <a:stretch>
            <a:fillRect/>
          </a:stretch>
        </p:blipFill>
        <p:spPr>
          <a:xfrm>
            <a:off x="8153400" y="4022730"/>
            <a:ext cx="623383" cy="725159"/>
          </a:xfrm>
          <a:prstGeom prst="rect">
            <a:avLst/>
          </a:prstGeom>
        </p:spPr>
      </p:pic>
      <p:pic>
        <p:nvPicPr>
          <p:cNvPr id="111" name="Picture 110" descr="GrouponPOI.png"/>
          <p:cNvPicPr>
            <a:picLocks noChangeAspect="1"/>
          </p:cNvPicPr>
          <p:nvPr/>
        </p:nvPicPr>
        <p:blipFill>
          <a:blip r:embed="rId4" cstate="print"/>
          <a:stretch>
            <a:fillRect/>
          </a:stretch>
        </p:blipFill>
        <p:spPr>
          <a:xfrm>
            <a:off x="2438400" y="4174335"/>
            <a:ext cx="467538" cy="543870"/>
          </a:xfrm>
          <a:prstGeom prst="rect">
            <a:avLst/>
          </a:prstGeom>
        </p:spPr>
      </p:pic>
      <p:pic>
        <p:nvPicPr>
          <p:cNvPr id="112" name="Picture 111" descr="GrouponPOI.png"/>
          <p:cNvPicPr>
            <a:picLocks noChangeAspect="1"/>
          </p:cNvPicPr>
          <p:nvPr/>
        </p:nvPicPr>
        <p:blipFill>
          <a:blip r:embed="rId4" cstate="print"/>
          <a:stretch>
            <a:fillRect/>
          </a:stretch>
        </p:blipFill>
        <p:spPr>
          <a:xfrm>
            <a:off x="1219200" y="4250535"/>
            <a:ext cx="467538" cy="543870"/>
          </a:xfrm>
          <a:prstGeom prst="rect">
            <a:avLst/>
          </a:prstGeom>
        </p:spPr>
      </p:pic>
      <p:pic>
        <p:nvPicPr>
          <p:cNvPr id="113" name="Picture 112" descr="GrouponPOI.png"/>
          <p:cNvPicPr>
            <a:picLocks noChangeAspect="1"/>
          </p:cNvPicPr>
          <p:nvPr/>
        </p:nvPicPr>
        <p:blipFill>
          <a:blip r:embed="rId4" cstate="print"/>
          <a:stretch>
            <a:fillRect/>
          </a:stretch>
        </p:blipFill>
        <p:spPr>
          <a:xfrm>
            <a:off x="6553200" y="3869535"/>
            <a:ext cx="467538" cy="543870"/>
          </a:xfrm>
          <a:prstGeom prst="rect">
            <a:avLst/>
          </a:prstGeom>
        </p:spPr>
      </p:pic>
      <p:pic>
        <p:nvPicPr>
          <p:cNvPr id="114" name="Picture 113" descr="GrouponPOI.png"/>
          <p:cNvPicPr>
            <a:picLocks noChangeAspect="1"/>
          </p:cNvPicPr>
          <p:nvPr/>
        </p:nvPicPr>
        <p:blipFill>
          <a:blip r:embed="rId4" cstate="print"/>
          <a:stretch>
            <a:fillRect/>
          </a:stretch>
        </p:blipFill>
        <p:spPr>
          <a:xfrm>
            <a:off x="8676462" y="3945735"/>
            <a:ext cx="467538" cy="543870"/>
          </a:xfrm>
          <a:prstGeom prst="rect">
            <a:avLst/>
          </a:prstGeom>
        </p:spPr>
      </p:pic>
      <p:pic>
        <p:nvPicPr>
          <p:cNvPr id="115" name="Picture 114" descr="GrouponPOI.png"/>
          <p:cNvPicPr>
            <a:picLocks noChangeAspect="1"/>
          </p:cNvPicPr>
          <p:nvPr/>
        </p:nvPicPr>
        <p:blipFill>
          <a:blip r:embed="rId5" cstate="print"/>
          <a:stretch>
            <a:fillRect/>
          </a:stretch>
        </p:blipFill>
        <p:spPr>
          <a:xfrm>
            <a:off x="1828800" y="4021140"/>
            <a:ext cx="311692" cy="362580"/>
          </a:xfrm>
          <a:prstGeom prst="rect">
            <a:avLst/>
          </a:prstGeom>
        </p:spPr>
      </p:pic>
      <p:pic>
        <p:nvPicPr>
          <p:cNvPr id="116" name="Picture 115" descr="GrouponPOI.png"/>
          <p:cNvPicPr>
            <a:picLocks noChangeAspect="1"/>
          </p:cNvPicPr>
          <p:nvPr/>
        </p:nvPicPr>
        <p:blipFill>
          <a:blip r:embed="rId5" cstate="print"/>
          <a:stretch>
            <a:fillRect/>
          </a:stretch>
        </p:blipFill>
        <p:spPr>
          <a:xfrm>
            <a:off x="76200" y="4097340"/>
            <a:ext cx="311692" cy="362580"/>
          </a:xfrm>
          <a:prstGeom prst="rect">
            <a:avLst/>
          </a:prstGeom>
        </p:spPr>
      </p:pic>
      <p:pic>
        <p:nvPicPr>
          <p:cNvPr id="117" name="Picture 116" descr="GrouponPOI.png"/>
          <p:cNvPicPr>
            <a:picLocks noChangeAspect="1"/>
          </p:cNvPicPr>
          <p:nvPr/>
        </p:nvPicPr>
        <p:blipFill>
          <a:blip r:embed="rId5" cstate="print"/>
          <a:stretch>
            <a:fillRect/>
          </a:stretch>
        </p:blipFill>
        <p:spPr>
          <a:xfrm>
            <a:off x="762000" y="4021140"/>
            <a:ext cx="311692" cy="362580"/>
          </a:xfrm>
          <a:prstGeom prst="rect">
            <a:avLst/>
          </a:prstGeom>
        </p:spPr>
      </p:pic>
      <p:pic>
        <p:nvPicPr>
          <p:cNvPr id="118" name="Picture 117" descr="GrouponPOI.png"/>
          <p:cNvPicPr>
            <a:picLocks noChangeAspect="1"/>
          </p:cNvPicPr>
          <p:nvPr/>
        </p:nvPicPr>
        <p:blipFill>
          <a:blip r:embed="rId5" cstate="print"/>
          <a:stretch>
            <a:fillRect/>
          </a:stretch>
        </p:blipFill>
        <p:spPr>
          <a:xfrm>
            <a:off x="6248400" y="3792540"/>
            <a:ext cx="311692" cy="362580"/>
          </a:xfrm>
          <a:prstGeom prst="rect">
            <a:avLst/>
          </a:prstGeom>
        </p:spPr>
      </p:pic>
      <p:pic>
        <p:nvPicPr>
          <p:cNvPr id="119" name="Picture 118" descr="GrouponPOI.png"/>
          <p:cNvPicPr>
            <a:picLocks noChangeAspect="1"/>
          </p:cNvPicPr>
          <p:nvPr/>
        </p:nvPicPr>
        <p:blipFill>
          <a:blip r:embed="rId5" cstate="print"/>
          <a:stretch>
            <a:fillRect/>
          </a:stretch>
        </p:blipFill>
        <p:spPr>
          <a:xfrm>
            <a:off x="7408652" y="3783914"/>
            <a:ext cx="311692" cy="362580"/>
          </a:xfrm>
          <a:prstGeom prst="rect">
            <a:avLst/>
          </a:prstGeom>
        </p:spPr>
      </p:pic>
      <p:pic>
        <p:nvPicPr>
          <p:cNvPr id="120" name="Picture 119" descr="GrouponPOI.png"/>
          <p:cNvPicPr>
            <a:picLocks noChangeAspect="1"/>
          </p:cNvPicPr>
          <p:nvPr/>
        </p:nvPicPr>
        <p:blipFill>
          <a:blip r:embed="rId5" cstate="print"/>
          <a:stretch>
            <a:fillRect/>
          </a:stretch>
        </p:blipFill>
        <p:spPr>
          <a:xfrm>
            <a:off x="8153400" y="3792540"/>
            <a:ext cx="311692" cy="362580"/>
          </a:xfrm>
          <a:prstGeom prst="rect">
            <a:avLst/>
          </a:prstGeom>
        </p:spPr>
      </p:pic>
      <p:pic>
        <p:nvPicPr>
          <p:cNvPr id="121" name="Picture 120" descr="GrouponPOI.png"/>
          <p:cNvPicPr>
            <a:picLocks noChangeAspect="1"/>
          </p:cNvPicPr>
          <p:nvPr/>
        </p:nvPicPr>
        <p:blipFill>
          <a:blip r:embed="rId4" cstate="print"/>
          <a:stretch>
            <a:fillRect/>
          </a:stretch>
        </p:blipFill>
        <p:spPr>
          <a:xfrm>
            <a:off x="7680382" y="3928284"/>
            <a:ext cx="428577" cy="498548"/>
          </a:xfrm>
          <a:prstGeom prst="rect">
            <a:avLst/>
          </a:prstGeom>
        </p:spPr>
      </p:pic>
      <p:pic>
        <p:nvPicPr>
          <p:cNvPr id="122" name="Picture 121" descr="GrouponPOI.png"/>
          <p:cNvPicPr>
            <a:picLocks noChangeAspect="1"/>
          </p:cNvPicPr>
          <p:nvPr/>
        </p:nvPicPr>
        <p:blipFill>
          <a:blip r:embed="rId4" cstate="print"/>
          <a:stretch>
            <a:fillRect/>
          </a:stretch>
        </p:blipFill>
        <p:spPr>
          <a:xfrm>
            <a:off x="228600" y="4326735"/>
            <a:ext cx="467538" cy="543870"/>
          </a:xfrm>
          <a:prstGeom prst="rect">
            <a:avLst/>
          </a:prstGeom>
        </p:spPr>
      </p:pic>
      <p:pic>
        <p:nvPicPr>
          <p:cNvPr id="123" name="Picture 122" descr="GrouponPOI.png"/>
          <p:cNvPicPr>
            <a:picLocks noChangeAspect="1"/>
          </p:cNvPicPr>
          <p:nvPr/>
        </p:nvPicPr>
        <p:blipFill>
          <a:blip r:embed="rId4" cstate="print"/>
          <a:stretch>
            <a:fillRect/>
          </a:stretch>
        </p:blipFill>
        <p:spPr>
          <a:xfrm>
            <a:off x="5715000" y="3869137"/>
            <a:ext cx="389615" cy="453225"/>
          </a:xfrm>
          <a:prstGeom prst="rect">
            <a:avLst/>
          </a:prstGeom>
        </p:spPr>
      </p:pic>
      <p:pic>
        <p:nvPicPr>
          <p:cNvPr id="124" name="Picture 123" descr="GrouponPOI.png"/>
          <p:cNvPicPr>
            <a:picLocks noChangeAspect="1"/>
          </p:cNvPicPr>
          <p:nvPr/>
        </p:nvPicPr>
        <p:blipFill>
          <a:blip r:embed="rId4" cstate="print"/>
          <a:stretch>
            <a:fillRect/>
          </a:stretch>
        </p:blipFill>
        <p:spPr>
          <a:xfrm>
            <a:off x="7010400" y="3946132"/>
            <a:ext cx="545461" cy="634515"/>
          </a:xfrm>
          <a:prstGeom prst="rect">
            <a:avLst/>
          </a:prstGeom>
        </p:spPr>
      </p:pic>
      <p:pic>
        <p:nvPicPr>
          <p:cNvPr id="7" name="Picture 6"/>
          <p:cNvPicPr>
            <a:picLocks noChangeAspect="1"/>
          </p:cNvPicPr>
          <p:nvPr/>
        </p:nvPicPr>
        <p:blipFill>
          <a:blip r:embed="rId6" cstate="print"/>
          <a:srcRect/>
          <a:stretch>
            <a:fillRect/>
          </a:stretch>
        </p:blipFill>
        <p:spPr bwMode="auto">
          <a:xfrm>
            <a:off x="76200" y="107950"/>
            <a:ext cx="4676775" cy="885825"/>
          </a:xfrm>
          <a:prstGeom prst="rect">
            <a:avLst/>
          </a:prstGeom>
          <a:noFill/>
          <a:ln w="9525">
            <a:noFill/>
            <a:miter lim="800000"/>
            <a:headEnd/>
            <a:tailEnd/>
          </a:ln>
        </p:spPr>
      </p:pic>
      <p:grpSp>
        <p:nvGrpSpPr>
          <p:cNvPr id="26" name="Group 25"/>
          <p:cNvGrpSpPr/>
          <p:nvPr/>
        </p:nvGrpSpPr>
        <p:grpSpPr>
          <a:xfrm>
            <a:off x="1828800" y="-293688"/>
            <a:ext cx="8674100" cy="6356351"/>
            <a:chOff x="1828800" y="-293688"/>
            <a:chExt cx="8674100" cy="6356351"/>
          </a:xfrm>
        </p:grpSpPr>
        <p:pic>
          <p:nvPicPr>
            <p:cNvPr id="27" name="Picture 26" descr="Yahoo! Maps - Marriott Marquis SF.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6128" y="1200273"/>
              <a:ext cx="4768112" cy="3369885"/>
            </a:xfrm>
            <a:prstGeom prst="rect">
              <a:avLst/>
            </a:prstGeom>
          </p:spPr>
        </p:pic>
        <p:pic>
          <p:nvPicPr>
            <p:cNvPr id="28" name="Picture 27" descr="Laptop.png"/>
            <p:cNvPicPr>
              <a:picLocks noChangeAspect="1"/>
            </p:cNvPicPr>
            <p:nvPr/>
          </p:nvPicPr>
          <p:blipFill>
            <a:blip r:embed="rId8" cstate="print"/>
            <a:srcRect/>
            <a:stretch>
              <a:fillRect/>
            </a:stretch>
          </p:blipFill>
          <p:spPr bwMode="auto">
            <a:xfrm>
              <a:off x="1828800" y="-293688"/>
              <a:ext cx="8674100" cy="6356351"/>
            </a:xfrm>
            <a:prstGeom prst="rect">
              <a:avLst/>
            </a:prstGeom>
            <a:noFill/>
            <a:ln w="9525">
              <a:noFill/>
              <a:miter lim="800000"/>
              <a:headEnd/>
              <a:tailEnd/>
            </a:ln>
          </p:spPr>
        </p:pic>
      </p:grpSp>
      <p:sp>
        <p:nvSpPr>
          <p:cNvPr id="23" name="Rectangle 22"/>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extLst>
      <p:ext uri="{BB962C8B-B14F-4D97-AF65-F5344CB8AC3E}">
        <p14:creationId xmlns:p14="http://schemas.microsoft.com/office/powerpoint/2010/main" val="2221247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pic>
        <p:nvPicPr>
          <p:cNvPr id="6" name="Picture 5" descr="groupon.png"/>
          <p:cNvPicPr>
            <a:picLocks noChangeAspect="1"/>
          </p:cNvPicPr>
          <p:nvPr/>
        </p:nvPicPr>
        <p:blipFill>
          <a:blip r:embed="rId4" cstate="print"/>
          <a:srcRect/>
          <a:stretch>
            <a:fillRect/>
          </a:stretch>
        </p:blipFill>
        <p:spPr bwMode="auto">
          <a:xfrm>
            <a:off x="2743200" y="361950"/>
            <a:ext cx="3733800" cy="1657350"/>
          </a:xfrm>
          <a:prstGeom prst="rect">
            <a:avLst/>
          </a:prstGeom>
          <a:noFill/>
          <a:ln w="9525">
            <a:noFill/>
            <a:miter lim="800000"/>
            <a:headEnd/>
            <a:tailEnd/>
          </a:ln>
        </p:spPr>
      </p:pic>
      <p:sp>
        <p:nvSpPr>
          <p:cNvPr id="9" name="Title 1"/>
          <p:cNvSpPr txBox="1">
            <a:spLocks/>
          </p:cNvSpPr>
          <p:nvPr/>
        </p:nvSpPr>
        <p:spPr bwMode="auto">
          <a:xfrm>
            <a:off x="0" y="2190750"/>
            <a:ext cx="9144000" cy="381000"/>
          </a:xfrm>
          <a:prstGeom prst="rect">
            <a:avLst/>
          </a:prstGeom>
          <a:noFill/>
          <a:ln w="9525">
            <a:noFill/>
            <a:miter lim="800000"/>
            <a:headEnd/>
            <a:tailEnd/>
          </a:ln>
        </p:spPr>
        <p:txBody>
          <a:bodyPr lIns="0" tIns="0" rIns="0" bIns="0">
            <a:spAutoFit/>
          </a:bodyPr>
          <a:lstStyle/>
          <a:p>
            <a:pPr algn="ctr" defTabSz="457200" eaLnBrk="0" hangingPunct="0"/>
            <a:r>
              <a:rPr lang="en-US" sz="2400" dirty="0">
                <a:solidFill>
                  <a:srgbClr val="FFFFFF"/>
                </a:solidFill>
                <a:latin typeface="Nokia Pure Headline" charset="0"/>
              </a:rPr>
              <a:t>Together, making deals location-relevant</a:t>
            </a:r>
          </a:p>
        </p:txBody>
      </p:sp>
      <p:pic>
        <p:nvPicPr>
          <p:cNvPr id="92" name="Picture 91" descr="GrouponPOI.png"/>
          <p:cNvPicPr>
            <a:picLocks noChangeAspect="1"/>
          </p:cNvPicPr>
          <p:nvPr/>
        </p:nvPicPr>
        <p:blipFill>
          <a:blip r:embed="rId5" cstate="print"/>
          <a:stretch>
            <a:fillRect/>
          </a:stretch>
        </p:blipFill>
        <p:spPr>
          <a:xfrm>
            <a:off x="1761226" y="4425266"/>
            <a:ext cx="597359" cy="700982"/>
          </a:xfrm>
          <a:prstGeom prst="rect">
            <a:avLst/>
          </a:prstGeom>
        </p:spPr>
      </p:pic>
      <p:pic>
        <p:nvPicPr>
          <p:cNvPr id="141" name="Picture 140" descr="GrouponPOI.png"/>
          <p:cNvPicPr>
            <a:picLocks noChangeAspect="1"/>
          </p:cNvPicPr>
          <p:nvPr/>
        </p:nvPicPr>
        <p:blipFill>
          <a:blip r:embed="rId5" cstate="print"/>
          <a:stretch>
            <a:fillRect/>
          </a:stretch>
        </p:blipFill>
        <p:spPr>
          <a:xfrm>
            <a:off x="3048000" y="4324350"/>
            <a:ext cx="545460" cy="640080"/>
          </a:xfrm>
          <a:prstGeom prst="rect">
            <a:avLst/>
          </a:prstGeom>
        </p:spPr>
      </p:pic>
      <p:pic>
        <p:nvPicPr>
          <p:cNvPr id="142" name="Picture 141" descr="GrouponPOI.png"/>
          <p:cNvPicPr>
            <a:picLocks noChangeAspect="1"/>
          </p:cNvPicPr>
          <p:nvPr/>
        </p:nvPicPr>
        <p:blipFill>
          <a:blip r:embed="rId5" cstate="print"/>
          <a:stretch>
            <a:fillRect/>
          </a:stretch>
        </p:blipFill>
        <p:spPr>
          <a:xfrm>
            <a:off x="685800" y="4411980"/>
            <a:ext cx="623383" cy="731520"/>
          </a:xfrm>
          <a:prstGeom prst="rect">
            <a:avLst/>
          </a:prstGeom>
        </p:spPr>
      </p:pic>
      <p:pic>
        <p:nvPicPr>
          <p:cNvPr id="143" name="Picture 142" descr="GrouponPOI.png"/>
          <p:cNvPicPr>
            <a:picLocks noChangeAspect="1"/>
          </p:cNvPicPr>
          <p:nvPr/>
        </p:nvPicPr>
        <p:blipFill>
          <a:blip r:embed="rId5" cstate="print"/>
          <a:stretch>
            <a:fillRect/>
          </a:stretch>
        </p:blipFill>
        <p:spPr>
          <a:xfrm>
            <a:off x="8153400" y="4019550"/>
            <a:ext cx="623383" cy="731520"/>
          </a:xfrm>
          <a:prstGeom prst="rect">
            <a:avLst/>
          </a:prstGeom>
        </p:spPr>
      </p:pic>
      <p:pic>
        <p:nvPicPr>
          <p:cNvPr id="144" name="Picture 143" descr="GrouponPOI.png"/>
          <p:cNvPicPr>
            <a:picLocks noChangeAspect="1"/>
          </p:cNvPicPr>
          <p:nvPr/>
        </p:nvPicPr>
        <p:blipFill>
          <a:blip r:embed="rId5" cstate="print"/>
          <a:stretch>
            <a:fillRect/>
          </a:stretch>
        </p:blipFill>
        <p:spPr>
          <a:xfrm>
            <a:off x="2438400" y="4171950"/>
            <a:ext cx="467538" cy="548640"/>
          </a:xfrm>
          <a:prstGeom prst="rect">
            <a:avLst/>
          </a:prstGeom>
        </p:spPr>
      </p:pic>
      <p:pic>
        <p:nvPicPr>
          <p:cNvPr id="146" name="Picture 145" descr="GrouponPOI.png"/>
          <p:cNvPicPr>
            <a:picLocks noChangeAspect="1"/>
          </p:cNvPicPr>
          <p:nvPr/>
        </p:nvPicPr>
        <p:blipFill>
          <a:blip r:embed="rId5" cstate="print"/>
          <a:stretch>
            <a:fillRect/>
          </a:stretch>
        </p:blipFill>
        <p:spPr>
          <a:xfrm>
            <a:off x="1219200" y="4248150"/>
            <a:ext cx="467538" cy="548640"/>
          </a:xfrm>
          <a:prstGeom prst="rect">
            <a:avLst/>
          </a:prstGeom>
        </p:spPr>
      </p:pic>
      <p:pic>
        <p:nvPicPr>
          <p:cNvPr id="147" name="Picture 146" descr="GrouponPOI.png"/>
          <p:cNvPicPr>
            <a:picLocks noChangeAspect="1"/>
          </p:cNvPicPr>
          <p:nvPr/>
        </p:nvPicPr>
        <p:blipFill>
          <a:blip r:embed="rId5" cstate="print"/>
          <a:stretch>
            <a:fillRect/>
          </a:stretch>
        </p:blipFill>
        <p:spPr>
          <a:xfrm>
            <a:off x="6553200" y="3867150"/>
            <a:ext cx="467538" cy="548640"/>
          </a:xfrm>
          <a:prstGeom prst="rect">
            <a:avLst/>
          </a:prstGeom>
        </p:spPr>
      </p:pic>
      <p:pic>
        <p:nvPicPr>
          <p:cNvPr id="148" name="Picture 147" descr="GrouponPOI.png"/>
          <p:cNvPicPr>
            <a:picLocks noChangeAspect="1"/>
          </p:cNvPicPr>
          <p:nvPr/>
        </p:nvPicPr>
        <p:blipFill>
          <a:blip r:embed="rId5" cstate="print"/>
          <a:stretch>
            <a:fillRect/>
          </a:stretch>
        </p:blipFill>
        <p:spPr>
          <a:xfrm>
            <a:off x="8676462" y="3943350"/>
            <a:ext cx="467538" cy="548640"/>
          </a:xfrm>
          <a:prstGeom prst="rect">
            <a:avLst/>
          </a:prstGeom>
        </p:spPr>
      </p:pic>
      <p:pic>
        <p:nvPicPr>
          <p:cNvPr id="149" name="Picture 148" descr="GrouponPOI.png"/>
          <p:cNvPicPr>
            <a:picLocks noChangeAspect="1"/>
          </p:cNvPicPr>
          <p:nvPr/>
        </p:nvPicPr>
        <p:blipFill>
          <a:blip r:embed="rId6" cstate="print"/>
          <a:stretch>
            <a:fillRect/>
          </a:stretch>
        </p:blipFill>
        <p:spPr>
          <a:xfrm>
            <a:off x="1828800" y="4019550"/>
            <a:ext cx="311692" cy="365760"/>
          </a:xfrm>
          <a:prstGeom prst="rect">
            <a:avLst/>
          </a:prstGeom>
        </p:spPr>
      </p:pic>
      <p:pic>
        <p:nvPicPr>
          <p:cNvPr id="151" name="Picture 150" descr="GrouponPOI.png"/>
          <p:cNvPicPr>
            <a:picLocks noChangeAspect="1"/>
          </p:cNvPicPr>
          <p:nvPr/>
        </p:nvPicPr>
        <p:blipFill>
          <a:blip r:embed="rId6" cstate="print"/>
          <a:stretch>
            <a:fillRect/>
          </a:stretch>
        </p:blipFill>
        <p:spPr>
          <a:xfrm>
            <a:off x="76200" y="4095750"/>
            <a:ext cx="311692" cy="365760"/>
          </a:xfrm>
          <a:prstGeom prst="rect">
            <a:avLst/>
          </a:prstGeom>
        </p:spPr>
      </p:pic>
      <p:pic>
        <p:nvPicPr>
          <p:cNvPr id="152" name="Picture 151" descr="GrouponPOI.png"/>
          <p:cNvPicPr>
            <a:picLocks noChangeAspect="1"/>
          </p:cNvPicPr>
          <p:nvPr/>
        </p:nvPicPr>
        <p:blipFill>
          <a:blip r:embed="rId6" cstate="print"/>
          <a:stretch>
            <a:fillRect/>
          </a:stretch>
        </p:blipFill>
        <p:spPr>
          <a:xfrm>
            <a:off x="762000" y="4019550"/>
            <a:ext cx="311692" cy="365760"/>
          </a:xfrm>
          <a:prstGeom prst="rect">
            <a:avLst/>
          </a:prstGeom>
        </p:spPr>
      </p:pic>
      <p:pic>
        <p:nvPicPr>
          <p:cNvPr id="153" name="Picture 152" descr="GrouponPOI.png"/>
          <p:cNvPicPr>
            <a:picLocks noChangeAspect="1"/>
          </p:cNvPicPr>
          <p:nvPr/>
        </p:nvPicPr>
        <p:blipFill>
          <a:blip r:embed="rId6" cstate="print"/>
          <a:stretch>
            <a:fillRect/>
          </a:stretch>
        </p:blipFill>
        <p:spPr>
          <a:xfrm>
            <a:off x="6248400" y="3790950"/>
            <a:ext cx="311692" cy="365760"/>
          </a:xfrm>
          <a:prstGeom prst="rect">
            <a:avLst/>
          </a:prstGeom>
        </p:spPr>
      </p:pic>
      <p:pic>
        <p:nvPicPr>
          <p:cNvPr id="154" name="Picture 153" descr="GrouponPOI.png"/>
          <p:cNvPicPr>
            <a:picLocks noChangeAspect="1"/>
          </p:cNvPicPr>
          <p:nvPr/>
        </p:nvPicPr>
        <p:blipFill>
          <a:blip r:embed="rId6" cstate="print"/>
          <a:stretch>
            <a:fillRect/>
          </a:stretch>
        </p:blipFill>
        <p:spPr>
          <a:xfrm>
            <a:off x="7408652" y="3782324"/>
            <a:ext cx="311692" cy="365760"/>
          </a:xfrm>
          <a:prstGeom prst="rect">
            <a:avLst/>
          </a:prstGeom>
        </p:spPr>
      </p:pic>
      <p:pic>
        <p:nvPicPr>
          <p:cNvPr id="155" name="Picture 154" descr="GrouponPOI.png"/>
          <p:cNvPicPr>
            <a:picLocks noChangeAspect="1"/>
          </p:cNvPicPr>
          <p:nvPr/>
        </p:nvPicPr>
        <p:blipFill>
          <a:blip r:embed="rId6" cstate="print"/>
          <a:stretch>
            <a:fillRect/>
          </a:stretch>
        </p:blipFill>
        <p:spPr>
          <a:xfrm>
            <a:off x="8153400" y="3790950"/>
            <a:ext cx="311692" cy="365760"/>
          </a:xfrm>
          <a:prstGeom prst="rect">
            <a:avLst/>
          </a:prstGeom>
        </p:spPr>
      </p:pic>
      <p:pic>
        <p:nvPicPr>
          <p:cNvPr id="156" name="Picture 155" descr="GrouponPOI.png"/>
          <p:cNvPicPr>
            <a:picLocks noChangeAspect="1"/>
          </p:cNvPicPr>
          <p:nvPr/>
        </p:nvPicPr>
        <p:blipFill>
          <a:blip r:embed="rId5" cstate="print"/>
          <a:stretch>
            <a:fillRect/>
          </a:stretch>
        </p:blipFill>
        <p:spPr>
          <a:xfrm>
            <a:off x="7680382" y="3926098"/>
            <a:ext cx="428577" cy="502920"/>
          </a:xfrm>
          <a:prstGeom prst="rect">
            <a:avLst/>
          </a:prstGeom>
        </p:spPr>
      </p:pic>
      <p:pic>
        <p:nvPicPr>
          <p:cNvPr id="157" name="Picture 156" descr="GrouponPOI.png"/>
          <p:cNvPicPr>
            <a:picLocks noChangeAspect="1"/>
          </p:cNvPicPr>
          <p:nvPr/>
        </p:nvPicPr>
        <p:blipFill>
          <a:blip r:embed="rId5" cstate="print"/>
          <a:stretch>
            <a:fillRect/>
          </a:stretch>
        </p:blipFill>
        <p:spPr>
          <a:xfrm>
            <a:off x="228600" y="4324350"/>
            <a:ext cx="467538" cy="548640"/>
          </a:xfrm>
          <a:prstGeom prst="rect">
            <a:avLst/>
          </a:prstGeom>
        </p:spPr>
      </p:pic>
      <p:pic>
        <p:nvPicPr>
          <p:cNvPr id="158" name="Picture 157" descr="GrouponPOI.png"/>
          <p:cNvPicPr>
            <a:picLocks noChangeAspect="1"/>
          </p:cNvPicPr>
          <p:nvPr/>
        </p:nvPicPr>
        <p:blipFill>
          <a:blip r:embed="rId5" cstate="print"/>
          <a:stretch>
            <a:fillRect/>
          </a:stretch>
        </p:blipFill>
        <p:spPr>
          <a:xfrm>
            <a:off x="5715000" y="3867150"/>
            <a:ext cx="389615" cy="457200"/>
          </a:xfrm>
          <a:prstGeom prst="rect">
            <a:avLst/>
          </a:prstGeom>
        </p:spPr>
      </p:pic>
      <p:pic>
        <p:nvPicPr>
          <p:cNvPr id="159" name="Picture 158" descr="GrouponPOI.png"/>
          <p:cNvPicPr>
            <a:picLocks noChangeAspect="1"/>
          </p:cNvPicPr>
          <p:nvPr/>
        </p:nvPicPr>
        <p:blipFill>
          <a:blip r:embed="rId5" cstate="print"/>
          <a:stretch>
            <a:fillRect/>
          </a:stretch>
        </p:blipFill>
        <p:spPr>
          <a:xfrm>
            <a:off x="7010400" y="3943350"/>
            <a:ext cx="545461" cy="640080"/>
          </a:xfrm>
          <a:prstGeom prst="rect">
            <a:avLst/>
          </a:prstGeom>
        </p:spPr>
      </p:pic>
      <p:sp>
        <p:nvSpPr>
          <p:cNvPr id="23" name="Rectangle 22"/>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grpSp>
        <p:nvGrpSpPr>
          <p:cNvPr id="25" name="Group 29"/>
          <p:cNvGrpSpPr>
            <a:grpSpLocks/>
          </p:cNvGrpSpPr>
          <p:nvPr/>
        </p:nvGrpSpPr>
        <p:grpSpPr bwMode="auto">
          <a:xfrm>
            <a:off x="6593840" y="481965"/>
            <a:ext cx="2286000" cy="3902075"/>
            <a:chOff x="5638800" y="990600"/>
            <a:chExt cx="2286000" cy="3902080"/>
          </a:xfrm>
        </p:grpSpPr>
        <p:pic>
          <p:nvPicPr>
            <p:cNvPr id="26" name="Picture 25"/>
            <p:cNvPicPr>
              <a:picLocks noChangeAspect="1"/>
            </p:cNvPicPr>
            <p:nvPr/>
          </p:nvPicPr>
          <p:blipFill rotWithShape="1">
            <a:blip r:embed="rId7" cstate="print">
              <a:extLst/>
            </a:blip>
            <a:srcRect b="11845"/>
            <a:stretch/>
          </p:blipFill>
          <p:spPr>
            <a:xfrm>
              <a:off x="5638800" y="990600"/>
              <a:ext cx="2286000" cy="3902080"/>
            </a:xfrm>
            <a:prstGeom prst="rect">
              <a:avLst/>
            </a:prstGeom>
            <a:effectLst>
              <a:reflection stA="52000" endPos="10000" dist="12700" dir="5400000" sy="-100000" algn="bl" rotWithShape="0"/>
            </a:effectLst>
          </p:spPr>
        </p:pic>
        <p:pic>
          <p:nvPicPr>
            <p:cNvPr id="27" name="Picture 2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2864" y="1607884"/>
              <a:ext cx="1645920" cy="274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27" descr="pointerglow.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9040" y="802640"/>
            <a:ext cx="25019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2"/>
          <p:cNvPicPr>
            <a:picLocks/>
          </p:cNvPicPr>
          <p:nvPr/>
        </p:nvPicPr>
        <p:blipFill>
          <a:blip r:embed="rId10" cstate="print">
            <a:extLst>
              <a:ext uri="{28A0092B-C50C-407E-A947-70E740481C1C}">
                <a14:useLocalDpi xmlns:a14="http://schemas.microsoft.com/office/drawing/2010/main" val="0"/>
              </a:ext>
            </a:extLst>
          </a:blip>
          <a:srcRect r="1823"/>
          <a:stretch>
            <a:fillRect/>
          </a:stretch>
        </p:blipFill>
        <p:spPr bwMode="auto">
          <a:xfrm>
            <a:off x="6860540" y="1099503"/>
            <a:ext cx="16557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3542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anim calcmode="lin" valueType="num">
                                      <p:cBhvr>
                                        <p:cTn id="18" dur="500" fill="hold"/>
                                        <p:tgtEl>
                                          <p:spTgt spid="151"/>
                                        </p:tgtEl>
                                        <p:attrNameLst>
                                          <p:attrName>ppt_x</p:attrName>
                                        </p:attrNameLst>
                                      </p:cBhvr>
                                      <p:tavLst>
                                        <p:tav tm="0">
                                          <p:val>
                                            <p:strVal val="#ppt_x"/>
                                          </p:val>
                                        </p:tav>
                                        <p:tav tm="100000">
                                          <p:val>
                                            <p:strVal val="#ppt_x"/>
                                          </p:val>
                                        </p:tav>
                                      </p:tavLst>
                                    </p:anim>
                                    <p:anim calcmode="lin" valueType="num">
                                      <p:cBhvr>
                                        <p:cTn id="19" dur="500" fill="hold"/>
                                        <p:tgtEl>
                                          <p:spTgt spid="15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anim calcmode="lin" valueType="num">
                                      <p:cBhvr>
                                        <p:cTn id="23" dur="500" fill="hold"/>
                                        <p:tgtEl>
                                          <p:spTgt spid="144"/>
                                        </p:tgtEl>
                                        <p:attrNameLst>
                                          <p:attrName>ppt_x</p:attrName>
                                        </p:attrNameLst>
                                      </p:cBhvr>
                                      <p:tavLst>
                                        <p:tav tm="0">
                                          <p:val>
                                            <p:strVal val="#ppt_x"/>
                                          </p:val>
                                        </p:tav>
                                        <p:tav tm="100000">
                                          <p:val>
                                            <p:strVal val="#ppt_x"/>
                                          </p:val>
                                        </p:tav>
                                      </p:tavLst>
                                    </p:anim>
                                    <p:anim calcmode="lin" valueType="num">
                                      <p:cBhvr>
                                        <p:cTn id="24" dur="500" fill="hold"/>
                                        <p:tgtEl>
                                          <p:spTgt spid="14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fade">
                                      <p:cBhvr>
                                        <p:cTn id="27" dur="500"/>
                                        <p:tgtEl>
                                          <p:spTgt spid="154"/>
                                        </p:tgtEl>
                                      </p:cBhvr>
                                    </p:animEffect>
                                    <p:anim calcmode="lin" valueType="num">
                                      <p:cBhvr>
                                        <p:cTn id="28" dur="500" fill="hold"/>
                                        <p:tgtEl>
                                          <p:spTgt spid="154"/>
                                        </p:tgtEl>
                                        <p:attrNameLst>
                                          <p:attrName>ppt_x</p:attrName>
                                        </p:attrNameLst>
                                      </p:cBhvr>
                                      <p:tavLst>
                                        <p:tav tm="0">
                                          <p:val>
                                            <p:strVal val="#ppt_x"/>
                                          </p:val>
                                        </p:tav>
                                        <p:tav tm="100000">
                                          <p:val>
                                            <p:strVal val="#ppt_x"/>
                                          </p:val>
                                        </p:tav>
                                      </p:tavLst>
                                    </p:anim>
                                    <p:anim calcmode="lin" valueType="num">
                                      <p:cBhvr>
                                        <p:cTn id="29" dur="500" fill="hold"/>
                                        <p:tgtEl>
                                          <p:spTgt spid="15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3"/>
                                        </p:tgtEl>
                                        <p:attrNameLst>
                                          <p:attrName>style.visibility</p:attrName>
                                        </p:attrNameLst>
                                      </p:cBhvr>
                                      <p:to>
                                        <p:strVal val="visible"/>
                                      </p:to>
                                    </p:set>
                                    <p:animEffect transition="in" filter="fade">
                                      <p:cBhvr>
                                        <p:cTn id="32" dur="500"/>
                                        <p:tgtEl>
                                          <p:spTgt spid="143"/>
                                        </p:tgtEl>
                                      </p:cBhvr>
                                    </p:animEffect>
                                    <p:anim calcmode="lin" valueType="num">
                                      <p:cBhvr>
                                        <p:cTn id="33" dur="500" fill="hold"/>
                                        <p:tgtEl>
                                          <p:spTgt spid="143"/>
                                        </p:tgtEl>
                                        <p:attrNameLst>
                                          <p:attrName>ppt_x</p:attrName>
                                        </p:attrNameLst>
                                      </p:cBhvr>
                                      <p:tavLst>
                                        <p:tav tm="0">
                                          <p:val>
                                            <p:strVal val="#ppt_x"/>
                                          </p:val>
                                        </p:tav>
                                        <p:tav tm="100000">
                                          <p:val>
                                            <p:strVal val="#ppt_x"/>
                                          </p:val>
                                        </p:tav>
                                      </p:tavLst>
                                    </p:anim>
                                    <p:anim calcmode="lin" valueType="num">
                                      <p:cBhvr>
                                        <p:cTn id="34" dur="500" fill="hold"/>
                                        <p:tgtEl>
                                          <p:spTgt spid="143"/>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fade">
                                      <p:cBhvr>
                                        <p:cTn id="38" dur="500"/>
                                        <p:tgtEl>
                                          <p:spTgt spid="148"/>
                                        </p:tgtEl>
                                      </p:cBhvr>
                                    </p:animEffect>
                                    <p:anim calcmode="lin" valueType="num">
                                      <p:cBhvr>
                                        <p:cTn id="39" dur="500" fill="hold"/>
                                        <p:tgtEl>
                                          <p:spTgt spid="148"/>
                                        </p:tgtEl>
                                        <p:attrNameLst>
                                          <p:attrName>ppt_x</p:attrName>
                                        </p:attrNameLst>
                                      </p:cBhvr>
                                      <p:tavLst>
                                        <p:tav tm="0">
                                          <p:val>
                                            <p:strVal val="#ppt_x"/>
                                          </p:val>
                                        </p:tav>
                                        <p:tav tm="100000">
                                          <p:val>
                                            <p:strVal val="#ppt_x"/>
                                          </p:val>
                                        </p:tav>
                                      </p:tavLst>
                                    </p:anim>
                                    <p:anim calcmode="lin" valueType="num">
                                      <p:cBhvr>
                                        <p:cTn id="40" dur="500" fill="hold"/>
                                        <p:tgtEl>
                                          <p:spTgt spid="148"/>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500"/>
                                        <p:tgtEl>
                                          <p:spTgt spid="141"/>
                                        </p:tgtEl>
                                      </p:cBhvr>
                                    </p:animEffect>
                                    <p:anim calcmode="lin" valueType="num">
                                      <p:cBhvr>
                                        <p:cTn id="44" dur="500" fill="hold"/>
                                        <p:tgtEl>
                                          <p:spTgt spid="141"/>
                                        </p:tgtEl>
                                        <p:attrNameLst>
                                          <p:attrName>ppt_x</p:attrName>
                                        </p:attrNameLst>
                                      </p:cBhvr>
                                      <p:tavLst>
                                        <p:tav tm="0">
                                          <p:val>
                                            <p:strVal val="#ppt_x"/>
                                          </p:val>
                                        </p:tav>
                                        <p:tav tm="100000">
                                          <p:val>
                                            <p:strVal val="#ppt_x"/>
                                          </p:val>
                                        </p:tav>
                                      </p:tavLst>
                                    </p:anim>
                                    <p:anim calcmode="lin" valueType="num">
                                      <p:cBhvr>
                                        <p:cTn id="45" dur="500" fill="hold"/>
                                        <p:tgtEl>
                                          <p:spTgt spid="141"/>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52"/>
                                        </p:tgtEl>
                                        <p:attrNameLst>
                                          <p:attrName>style.visibility</p:attrName>
                                        </p:attrNameLst>
                                      </p:cBhvr>
                                      <p:to>
                                        <p:strVal val="visible"/>
                                      </p:to>
                                    </p:set>
                                    <p:animEffect transition="in" filter="fade">
                                      <p:cBhvr>
                                        <p:cTn id="48" dur="500"/>
                                        <p:tgtEl>
                                          <p:spTgt spid="152"/>
                                        </p:tgtEl>
                                      </p:cBhvr>
                                    </p:animEffect>
                                    <p:anim calcmode="lin" valueType="num">
                                      <p:cBhvr>
                                        <p:cTn id="49" dur="500" fill="hold"/>
                                        <p:tgtEl>
                                          <p:spTgt spid="152"/>
                                        </p:tgtEl>
                                        <p:attrNameLst>
                                          <p:attrName>ppt_x</p:attrName>
                                        </p:attrNameLst>
                                      </p:cBhvr>
                                      <p:tavLst>
                                        <p:tav tm="0">
                                          <p:val>
                                            <p:strVal val="#ppt_x"/>
                                          </p:val>
                                        </p:tav>
                                        <p:tav tm="100000">
                                          <p:val>
                                            <p:strVal val="#ppt_x"/>
                                          </p:val>
                                        </p:tav>
                                      </p:tavLst>
                                    </p:anim>
                                    <p:anim calcmode="lin" valueType="num">
                                      <p:cBhvr>
                                        <p:cTn id="50" dur="500" fill="hold"/>
                                        <p:tgtEl>
                                          <p:spTgt spid="152"/>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47" presetClass="entr" presetSubtype="0" fill="hold" nodeType="afterEffect">
                                  <p:stCondLst>
                                    <p:cond delay="0"/>
                                  </p:stCondLst>
                                  <p:childTnLst>
                                    <p:set>
                                      <p:cBhvr>
                                        <p:cTn id="53" dur="1" fill="hold">
                                          <p:stCondLst>
                                            <p:cond delay="0"/>
                                          </p:stCondLst>
                                        </p:cTn>
                                        <p:tgtEl>
                                          <p:spTgt spid="155"/>
                                        </p:tgtEl>
                                        <p:attrNameLst>
                                          <p:attrName>style.visibility</p:attrName>
                                        </p:attrNameLst>
                                      </p:cBhvr>
                                      <p:to>
                                        <p:strVal val="visible"/>
                                      </p:to>
                                    </p:set>
                                    <p:animEffect transition="in" filter="fade">
                                      <p:cBhvr>
                                        <p:cTn id="54" dur="500"/>
                                        <p:tgtEl>
                                          <p:spTgt spid="155"/>
                                        </p:tgtEl>
                                      </p:cBhvr>
                                    </p:animEffect>
                                    <p:anim calcmode="lin" valueType="num">
                                      <p:cBhvr>
                                        <p:cTn id="55" dur="500" fill="hold"/>
                                        <p:tgtEl>
                                          <p:spTgt spid="155"/>
                                        </p:tgtEl>
                                        <p:attrNameLst>
                                          <p:attrName>ppt_x</p:attrName>
                                        </p:attrNameLst>
                                      </p:cBhvr>
                                      <p:tavLst>
                                        <p:tav tm="0">
                                          <p:val>
                                            <p:strVal val="#ppt_x"/>
                                          </p:val>
                                        </p:tav>
                                        <p:tav tm="100000">
                                          <p:val>
                                            <p:strVal val="#ppt_x"/>
                                          </p:val>
                                        </p:tav>
                                      </p:tavLst>
                                    </p:anim>
                                    <p:anim calcmode="lin" valueType="num">
                                      <p:cBhvr>
                                        <p:cTn id="56" dur="500" fill="hold"/>
                                        <p:tgtEl>
                                          <p:spTgt spid="155"/>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7"/>
                                        </p:tgtEl>
                                        <p:attrNameLst>
                                          <p:attrName>style.visibility</p:attrName>
                                        </p:attrNameLst>
                                      </p:cBhvr>
                                      <p:to>
                                        <p:strVal val="visible"/>
                                      </p:to>
                                    </p:set>
                                    <p:animEffect transition="in" filter="fade">
                                      <p:cBhvr>
                                        <p:cTn id="59" dur="500"/>
                                        <p:tgtEl>
                                          <p:spTgt spid="147"/>
                                        </p:tgtEl>
                                      </p:cBhvr>
                                    </p:animEffect>
                                    <p:anim calcmode="lin" valueType="num">
                                      <p:cBhvr>
                                        <p:cTn id="60" dur="500" fill="hold"/>
                                        <p:tgtEl>
                                          <p:spTgt spid="147"/>
                                        </p:tgtEl>
                                        <p:attrNameLst>
                                          <p:attrName>ppt_x</p:attrName>
                                        </p:attrNameLst>
                                      </p:cBhvr>
                                      <p:tavLst>
                                        <p:tav tm="0">
                                          <p:val>
                                            <p:strVal val="#ppt_x"/>
                                          </p:val>
                                        </p:tav>
                                        <p:tav tm="100000">
                                          <p:val>
                                            <p:strVal val="#ppt_x"/>
                                          </p:val>
                                        </p:tav>
                                      </p:tavLst>
                                    </p:anim>
                                    <p:anim calcmode="lin" valueType="num">
                                      <p:cBhvr>
                                        <p:cTn id="61" dur="500" fill="hold"/>
                                        <p:tgtEl>
                                          <p:spTgt spid="147"/>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142"/>
                                        </p:tgtEl>
                                        <p:attrNameLst>
                                          <p:attrName>style.visibility</p:attrName>
                                        </p:attrNameLst>
                                      </p:cBhvr>
                                      <p:to>
                                        <p:strVal val="visible"/>
                                      </p:to>
                                    </p:set>
                                    <p:animEffect transition="in" filter="fade">
                                      <p:cBhvr>
                                        <p:cTn id="64" dur="500"/>
                                        <p:tgtEl>
                                          <p:spTgt spid="142"/>
                                        </p:tgtEl>
                                      </p:cBhvr>
                                    </p:animEffect>
                                    <p:anim calcmode="lin" valueType="num">
                                      <p:cBhvr>
                                        <p:cTn id="65" dur="500" fill="hold"/>
                                        <p:tgtEl>
                                          <p:spTgt spid="142"/>
                                        </p:tgtEl>
                                        <p:attrNameLst>
                                          <p:attrName>ppt_x</p:attrName>
                                        </p:attrNameLst>
                                      </p:cBhvr>
                                      <p:tavLst>
                                        <p:tav tm="0">
                                          <p:val>
                                            <p:strVal val="#ppt_x"/>
                                          </p:val>
                                        </p:tav>
                                        <p:tav tm="100000">
                                          <p:val>
                                            <p:strVal val="#ppt_x"/>
                                          </p:val>
                                        </p:tav>
                                      </p:tavLst>
                                    </p:anim>
                                    <p:anim calcmode="lin" valueType="num">
                                      <p:cBhvr>
                                        <p:cTn id="66" dur="500" fill="hold"/>
                                        <p:tgtEl>
                                          <p:spTgt spid="14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7" presetClass="entr" presetSubtype="0" fill="hold" nodeType="afterEffect">
                                  <p:stCondLst>
                                    <p:cond delay="0"/>
                                  </p:stCondLst>
                                  <p:childTnLst>
                                    <p:set>
                                      <p:cBhvr>
                                        <p:cTn id="69" dur="1" fill="hold">
                                          <p:stCondLst>
                                            <p:cond delay="0"/>
                                          </p:stCondLst>
                                        </p:cTn>
                                        <p:tgtEl>
                                          <p:spTgt spid="146"/>
                                        </p:tgtEl>
                                        <p:attrNameLst>
                                          <p:attrName>style.visibility</p:attrName>
                                        </p:attrNameLst>
                                      </p:cBhvr>
                                      <p:to>
                                        <p:strVal val="visible"/>
                                      </p:to>
                                    </p:set>
                                    <p:animEffect transition="in" filter="fade">
                                      <p:cBhvr>
                                        <p:cTn id="70" dur="500"/>
                                        <p:tgtEl>
                                          <p:spTgt spid="146"/>
                                        </p:tgtEl>
                                      </p:cBhvr>
                                    </p:animEffect>
                                    <p:anim calcmode="lin" valueType="num">
                                      <p:cBhvr>
                                        <p:cTn id="71" dur="500" fill="hold"/>
                                        <p:tgtEl>
                                          <p:spTgt spid="146"/>
                                        </p:tgtEl>
                                        <p:attrNameLst>
                                          <p:attrName>ppt_x</p:attrName>
                                        </p:attrNameLst>
                                      </p:cBhvr>
                                      <p:tavLst>
                                        <p:tav tm="0">
                                          <p:val>
                                            <p:strVal val="#ppt_x"/>
                                          </p:val>
                                        </p:tav>
                                        <p:tav tm="100000">
                                          <p:val>
                                            <p:strVal val="#ppt_x"/>
                                          </p:val>
                                        </p:tav>
                                      </p:tavLst>
                                    </p:anim>
                                    <p:anim calcmode="lin" valueType="num">
                                      <p:cBhvr>
                                        <p:cTn id="72" dur="500" fill="hold"/>
                                        <p:tgtEl>
                                          <p:spTgt spid="146"/>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anim calcmode="lin" valueType="num">
                                      <p:cBhvr>
                                        <p:cTn id="76" dur="500" fill="hold"/>
                                        <p:tgtEl>
                                          <p:spTgt spid="158"/>
                                        </p:tgtEl>
                                        <p:attrNameLst>
                                          <p:attrName>ppt_x</p:attrName>
                                        </p:attrNameLst>
                                      </p:cBhvr>
                                      <p:tavLst>
                                        <p:tav tm="0">
                                          <p:val>
                                            <p:strVal val="#ppt_x"/>
                                          </p:val>
                                        </p:tav>
                                        <p:tav tm="100000">
                                          <p:val>
                                            <p:strVal val="#ppt_x"/>
                                          </p:val>
                                        </p:tav>
                                      </p:tavLst>
                                    </p:anim>
                                    <p:anim calcmode="lin" valueType="num">
                                      <p:cBhvr>
                                        <p:cTn id="77" dur="500" fill="hold"/>
                                        <p:tgtEl>
                                          <p:spTgt spid="158"/>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Effect transition="in" filter="fade">
                                      <p:cBhvr>
                                        <p:cTn id="80" dur="500"/>
                                        <p:tgtEl>
                                          <p:spTgt spid="159"/>
                                        </p:tgtEl>
                                      </p:cBhvr>
                                    </p:animEffect>
                                    <p:anim calcmode="lin" valueType="num">
                                      <p:cBhvr>
                                        <p:cTn id="81" dur="500" fill="hold"/>
                                        <p:tgtEl>
                                          <p:spTgt spid="159"/>
                                        </p:tgtEl>
                                        <p:attrNameLst>
                                          <p:attrName>ppt_x</p:attrName>
                                        </p:attrNameLst>
                                      </p:cBhvr>
                                      <p:tavLst>
                                        <p:tav tm="0">
                                          <p:val>
                                            <p:strVal val="#ppt_x"/>
                                          </p:val>
                                        </p:tav>
                                        <p:tav tm="100000">
                                          <p:val>
                                            <p:strVal val="#ppt_x"/>
                                          </p:val>
                                        </p:tav>
                                      </p:tavLst>
                                    </p:anim>
                                    <p:anim calcmode="lin" valueType="num">
                                      <p:cBhvr>
                                        <p:cTn id="82" dur="500" fill="hold"/>
                                        <p:tgtEl>
                                          <p:spTgt spid="159"/>
                                        </p:tgtEl>
                                        <p:attrNameLst>
                                          <p:attrName>ppt_y</p:attrName>
                                        </p:attrNameLst>
                                      </p:cBhvr>
                                      <p:tavLst>
                                        <p:tav tm="0">
                                          <p:val>
                                            <p:strVal val="#ppt_y-.1"/>
                                          </p:val>
                                        </p:tav>
                                        <p:tav tm="100000">
                                          <p:val>
                                            <p:strVal val="#ppt_y"/>
                                          </p:val>
                                        </p:tav>
                                      </p:tavLst>
                                    </p:anim>
                                  </p:childTnLst>
                                </p:cTn>
                              </p:par>
                            </p:childTnLst>
                          </p:cTn>
                        </p:par>
                        <p:par>
                          <p:cTn id="83" fill="hold">
                            <p:stCondLst>
                              <p:cond delay="3500"/>
                            </p:stCondLst>
                            <p:childTnLst>
                              <p:par>
                                <p:cTn id="84" presetID="47" presetClass="entr" presetSubtype="0" fill="hold" nodeType="afterEffect">
                                  <p:stCondLst>
                                    <p:cond delay="0"/>
                                  </p:stCondLst>
                                  <p:childTnLst>
                                    <p:set>
                                      <p:cBhvr>
                                        <p:cTn id="85" dur="1" fill="hold">
                                          <p:stCondLst>
                                            <p:cond delay="0"/>
                                          </p:stCondLst>
                                        </p:cTn>
                                        <p:tgtEl>
                                          <p:spTgt spid="153"/>
                                        </p:tgtEl>
                                        <p:attrNameLst>
                                          <p:attrName>style.visibility</p:attrName>
                                        </p:attrNameLst>
                                      </p:cBhvr>
                                      <p:to>
                                        <p:strVal val="visible"/>
                                      </p:to>
                                    </p:set>
                                    <p:animEffect transition="in" filter="fade">
                                      <p:cBhvr>
                                        <p:cTn id="86" dur="500"/>
                                        <p:tgtEl>
                                          <p:spTgt spid="153"/>
                                        </p:tgtEl>
                                      </p:cBhvr>
                                    </p:animEffect>
                                    <p:anim calcmode="lin" valueType="num">
                                      <p:cBhvr>
                                        <p:cTn id="87" dur="500" fill="hold"/>
                                        <p:tgtEl>
                                          <p:spTgt spid="153"/>
                                        </p:tgtEl>
                                        <p:attrNameLst>
                                          <p:attrName>ppt_x</p:attrName>
                                        </p:attrNameLst>
                                      </p:cBhvr>
                                      <p:tavLst>
                                        <p:tav tm="0">
                                          <p:val>
                                            <p:strVal val="#ppt_x"/>
                                          </p:val>
                                        </p:tav>
                                        <p:tav tm="100000">
                                          <p:val>
                                            <p:strVal val="#ppt_x"/>
                                          </p:val>
                                        </p:tav>
                                      </p:tavLst>
                                    </p:anim>
                                    <p:anim calcmode="lin" valueType="num">
                                      <p:cBhvr>
                                        <p:cTn id="88" dur="500" fill="hold"/>
                                        <p:tgtEl>
                                          <p:spTgt spid="153"/>
                                        </p:tgtEl>
                                        <p:attrNameLst>
                                          <p:attrName>ppt_y</p:attrName>
                                        </p:attrNameLst>
                                      </p:cBhvr>
                                      <p:tavLst>
                                        <p:tav tm="0">
                                          <p:val>
                                            <p:strVal val="#ppt_y-.1"/>
                                          </p:val>
                                        </p:tav>
                                        <p:tav tm="100000">
                                          <p:val>
                                            <p:strVal val="#ppt_y"/>
                                          </p:val>
                                        </p:tav>
                                      </p:tavLst>
                                    </p:anim>
                                  </p:childTnLst>
                                </p:cTn>
                              </p:par>
                              <p:par>
                                <p:cTn id="89" presetID="47" presetClass="entr" presetSubtype="0" fill="hold" nodeType="withEffect">
                                  <p:stCondLst>
                                    <p:cond delay="0"/>
                                  </p:stCondLst>
                                  <p:childTnLst>
                                    <p:set>
                                      <p:cBhvr>
                                        <p:cTn id="90" dur="1" fill="hold">
                                          <p:stCondLst>
                                            <p:cond delay="0"/>
                                          </p:stCondLst>
                                        </p:cTn>
                                        <p:tgtEl>
                                          <p:spTgt spid="156"/>
                                        </p:tgtEl>
                                        <p:attrNameLst>
                                          <p:attrName>style.visibility</p:attrName>
                                        </p:attrNameLst>
                                      </p:cBhvr>
                                      <p:to>
                                        <p:strVal val="visible"/>
                                      </p:to>
                                    </p:set>
                                    <p:animEffect transition="in" filter="fade">
                                      <p:cBhvr>
                                        <p:cTn id="91" dur="500"/>
                                        <p:tgtEl>
                                          <p:spTgt spid="156"/>
                                        </p:tgtEl>
                                      </p:cBhvr>
                                    </p:animEffect>
                                    <p:anim calcmode="lin" valueType="num">
                                      <p:cBhvr>
                                        <p:cTn id="92" dur="500" fill="hold"/>
                                        <p:tgtEl>
                                          <p:spTgt spid="156"/>
                                        </p:tgtEl>
                                        <p:attrNameLst>
                                          <p:attrName>ppt_x</p:attrName>
                                        </p:attrNameLst>
                                      </p:cBhvr>
                                      <p:tavLst>
                                        <p:tav tm="0">
                                          <p:val>
                                            <p:strVal val="#ppt_x"/>
                                          </p:val>
                                        </p:tav>
                                        <p:tav tm="100000">
                                          <p:val>
                                            <p:strVal val="#ppt_x"/>
                                          </p:val>
                                        </p:tav>
                                      </p:tavLst>
                                    </p:anim>
                                    <p:anim calcmode="lin" valueType="num">
                                      <p:cBhvr>
                                        <p:cTn id="93" dur="500" fill="hold"/>
                                        <p:tgtEl>
                                          <p:spTgt spid="156"/>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0"/>
                                  </p:stCondLst>
                                  <p:childTnLst>
                                    <p:set>
                                      <p:cBhvr>
                                        <p:cTn id="95" dur="1" fill="hold">
                                          <p:stCondLst>
                                            <p:cond delay="0"/>
                                          </p:stCondLst>
                                        </p:cTn>
                                        <p:tgtEl>
                                          <p:spTgt spid="157"/>
                                        </p:tgtEl>
                                        <p:attrNameLst>
                                          <p:attrName>style.visibility</p:attrName>
                                        </p:attrNameLst>
                                      </p:cBhvr>
                                      <p:to>
                                        <p:strVal val="visible"/>
                                      </p:to>
                                    </p:set>
                                    <p:animEffect transition="in" filter="fade">
                                      <p:cBhvr>
                                        <p:cTn id="96" dur="500"/>
                                        <p:tgtEl>
                                          <p:spTgt spid="157"/>
                                        </p:tgtEl>
                                      </p:cBhvr>
                                    </p:animEffect>
                                    <p:anim calcmode="lin" valueType="num">
                                      <p:cBhvr>
                                        <p:cTn id="97" dur="500" fill="hold"/>
                                        <p:tgtEl>
                                          <p:spTgt spid="157"/>
                                        </p:tgtEl>
                                        <p:attrNameLst>
                                          <p:attrName>ppt_x</p:attrName>
                                        </p:attrNameLst>
                                      </p:cBhvr>
                                      <p:tavLst>
                                        <p:tav tm="0">
                                          <p:val>
                                            <p:strVal val="#ppt_x"/>
                                          </p:val>
                                        </p:tav>
                                        <p:tav tm="100000">
                                          <p:val>
                                            <p:strVal val="#ppt_x"/>
                                          </p:val>
                                        </p:tav>
                                      </p:tavLst>
                                    </p:anim>
                                    <p:anim calcmode="lin" valueType="num">
                                      <p:cBhvr>
                                        <p:cTn id="98" dur="500" fill="hold"/>
                                        <p:tgtEl>
                                          <p:spTgt spid="157"/>
                                        </p:tgtEl>
                                        <p:attrNameLst>
                                          <p:attrName>ppt_y</p:attrName>
                                        </p:attrNameLst>
                                      </p:cBhvr>
                                      <p:tavLst>
                                        <p:tav tm="0">
                                          <p:val>
                                            <p:strVal val="#ppt_y-.1"/>
                                          </p:val>
                                        </p:tav>
                                        <p:tav tm="100000">
                                          <p:val>
                                            <p:strVal val="#ppt_y"/>
                                          </p:val>
                                        </p:tav>
                                      </p:tavLst>
                                    </p:anim>
                                  </p:childTnLst>
                                </p:cTn>
                              </p:par>
                              <p:par>
                                <p:cTn id="99" presetID="47" presetClass="entr" presetSubtype="0" fill="hold" nodeType="with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anim calcmode="lin" valueType="num">
                                      <p:cBhvr>
                                        <p:cTn id="102" dur="500" fill="hold"/>
                                        <p:tgtEl>
                                          <p:spTgt spid="92"/>
                                        </p:tgtEl>
                                        <p:attrNameLst>
                                          <p:attrName>ppt_x</p:attrName>
                                        </p:attrNameLst>
                                      </p:cBhvr>
                                      <p:tavLst>
                                        <p:tav tm="0">
                                          <p:val>
                                            <p:strVal val="#ppt_x"/>
                                          </p:val>
                                        </p:tav>
                                        <p:tav tm="100000">
                                          <p:val>
                                            <p:strVal val="#ppt_x"/>
                                          </p:val>
                                        </p:tav>
                                      </p:tavLst>
                                    </p:anim>
                                    <p:anim calcmode="lin" valueType="num">
                                      <p:cBhvr>
                                        <p:cTn id="103" dur="500" fill="hold"/>
                                        <p:tgtEl>
                                          <p:spTgt spid="92"/>
                                        </p:tgtEl>
                                        <p:attrNameLst>
                                          <p:attrName>ppt_y</p:attrName>
                                        </p:attrNameLst>
                                      </p:cBhvr>
                                      <p:tavLst>
                                        <p:tav tm="0">
                                          <p:val>
                                            <p:strVal val="#ppt_y-.1"/>
                                          </p:val>
                                        </p:tav>
                                        <p:tav tm="100000">
                                          <p:val>
                                            <p:strVal val="#ppt_y"/>
                                          </p:val>
                                        </p:tav>
                                      </p:tavLst>
                                    </p:anim>
                                  </p:childTnLst>
                                </p:cTn>
                              </p:par>
                            </p:childTnLst>
                          </p:cTn>
                        </p:par>
                        <p:par>
                          <p:cTn id="104" fill="hold">
                            <p:stCondLst>
                              <p:cond delay="4000"/>
                            </p:stCondLst>
                            <p:childTnLst>
                              <p:par>
                                <p:cTn id="105" presetID="47" presetClass="entr" presetSubtype="0" fill="hold" nodeType="afterEffect">
                                  <p:stCondLst>
                                    <p:cond delay="0"/>
                                  </p:stCondLst>
                                  <p:childTnLst>
                                    <p:set>
                                      <p:cBhvr>
                                        <p:cTn id="106" dur="1" fill="hold">
                                          <p:stCondLst>
                                            <p:cond delay="0"/>
                                          </p:stCondLst>
                                        </p:cTn>
                                        <p:tgtEl>
                                          <p:spTgt spid="149"/>
                                        </p:tgtEl>
                                        <p:attrNameLst>
                                          <p:attrName>style.visibility</p:attrName>
                                        </p:attrNameLst>
                                      </p:cBhvr>
                                      <p:to>
                                        <p:strVal val="visible"/>
                                      </p:to>
                                    </p:set>
                                    <p:animEffect transition="in" filter="fade">
                                      <p:cBhvr>
                                        <p:cTn id="107" dur="500"/>
                                        <p:tgtEl>
                                          <p:spTgt spid="149"/>
                                        </p:tgtEl>
                                      </p:cBhvr>
                                    </p:animEffect>
                                    <p:anim calcmode="lin" valueType="num">
                                      <p:cBhvr>
                                        <p:cTn id="108" dur="500" fill="hold"/>
                                        <p:tgtEl>
                                          <p:spTgt spid="149"/>
                                        </p:tgtEl>
                                        <p:attrNameLst>
                                          <p:attrName>ppt_x</p:attrName>
                                        </p:attrNameLst>
                                      </p:cBhvr>
                                      <p:tavLst>
                                        <p:tav tm="0">
                                          <p:val>
                                            <p:strVal val="#ppt_x"/>
                                          </p:val>
                                        </p:tav>
                                        <p:tav tm="100000">
                                          <p:val>
                                            <p:strVal val="#ppt_x"/>
                                          </p:val>
                                        </p:tav>
                                      </p:tavLst>
                                    </p:anim>
                                    <p:anim calcmode="lin" valueType="num">
                                      <p:cBhvr>
                                        <p:cTn id="109" dur="500" fill="hold"/>
                                        <p:tgtEl>
                                          <p:spTgt spid="149"/>
                                        </p:tgtEl>
                                        <p:attrNameLst>
                                          <p:attrName>ppt_y</p:attrName>
                                        </p:attrNameLst>
                                      </p:cBhvr>
                                      <p:tavLst>
                                        <p:tav tm="0">
                                          <p:val>
                                            <p:strVal val="#ppt_y-.1"/>
                                          </p:val>
                                        </p:tav>
                                        <p:tav tm="100000">
                                          <p:val>
                                            <p:strVal val="#ppt_y"/>
                                          </p:val>
                                        </p:tav>
                                      </p:tavLst>
                                    </p:anim>
                                  </p:childTnLst>
                                </p:cTn>
                              </p:par>
                              <p:par>
                                <p:cTn id="110" presetID="47" presetClass="entr" presetSubtype="0" fill="hold" nodeType="withEffect">
                                  <p:stCondLst>
                                    <p:cond delay="0"/>
                                  </p:stCondLst>
                                  <p:childTnLst>
                                    <p:set>
                                      <p:cBhvr>
                                        <p:cTn id="111" dur="1" fill="hold">
                                          <p:stCondLst>
                                            <p:cond delay="0"/>
                                          </p:stCondLst>
                                        </p:cTn>
                                        <p:tgtEl>
                                          <p:spTgt spid="156"/>
                                        </p:tgtEl>
                                        <p:attrNameLst>
                                          <p:attrName>style.visibility</p:attrName>
                                        </p:attrNameLst>
                                      </p:cBhvr>
                                      <p:to>
                                        <p:strVal val="visible"/>
                                      </p:to>
                                    </p:set>
                                    <p:animEffect transition="in" filter="fade">
                                      <p:cBhvr>
                                        <p:cTn id="112" dur="1000"/>
                                        <p:tgtEl>
                                          <p:spTgt spid="156"/>
                                        </p:tgtEl>
                                      </p:cBhvr>
                                    </p:animEffect>
                                    <p:anim calcmode="lin" valueType="num">
                                      <p:cBhvr>
                                        <p:cTn id="113" dur="1000" fill="hold"/>
                                        <p:tgtEl>
                                          <p:spTgt spid="156"/>
                                        </p:tgtEl>
                                        <p:attrNameLst>
                                          <p:attrName>ppt_x</p:attrName>
                                        </p:attrNameLst>
                                      </p:cBhvr>
                                      <p:tavLst>
                                        <p:tav tm="0">
                                          <p:val>
                                            <p:strVal val="#ppt_x"/>
                                          </p:val>
                                        </p:tav>
                                        <p:tav tm="100000">
                                          <p:val>
                                            <p:strVal val="#ppt_x"/>
                                          </p:val>
                                        </p:tav>
                                      </p:tavLst>
                                    </p:anim>
                                    <p:anim calcmode="lin" valueType="num">
                                      <p:cBhvr>
                                        <p:cTn id="114" dur="1000" fill="hold"/>
                                        <p:tgtEl>
                                          <p:spTgt spid="156"/>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153"/>
                                        </p:tgtEl>
                                        <p:attrNameLst>
                                          <p:attrName>style.visibility</p:attrName>
                                        </p:attrNameLst>
                                      </p:cBhvr>
                                      <p:to>
                                        <p:strVal val="visible"/>
                                      </p:to>
                                    </p:set>
                                    <p:animEffect transition="in" filter="fade">
                                      <p:cBhvr>
                                        <p:cTn id="117" dur="500"/>
                                        <p:tgtEl>
                                          <p:spTgt spid="153"/>
                                        </p:tgtEl>
                                      </p:cBhvr>
                                    </p:animEffect>
                                    <p:anim calcmode="lin" valueType="num">
                                      <p:cBhvr>
                                        <p:cTn id="118" dur="500" fill="hold"/>
                                        <p:tgtEl>
                                          <p:spTgt spid="153"/>
                                        </p:tgtEl>
                                        <p:attrNameLst>
                                          <p:attrName>ppt_x</p:attrName>
                                        </p:attrNameLst>
                                      </p:cBhvr>
                                      <p:tavLst>
                                        <p:tav tm="0">
                                          <p:val>
                                            <p:strVal val="#ppt_x"/>
                                          </p:val>
                                        </p:tav>
                                        <p:tav tm="100000">
                                          <p:val>
                                            <p:strVal val="#ppt_x"/>
                                          </p:val>
                                        </p:tav>
                                      </p:tavLst>
                                    </p:anim>
                                    <p:anim calcmode="lin" valueType="num">
                                      <p:cBhvr>
                                        <p:cTn id="119" dur="500" fill="hold"/>
                                        <p:tgtEl>
                                          <p:spTgt spid="153"/>
                                        </p:tgtEl>
                                        <p:attrNameLst>
                                          <p:attrName>ppt_y</p:attrName>
                                        </p:attrNameLst>
                                      </p:cBhvr>
                                      <p:tavLst>
                                        <p:tav tm="0">
                                          <p:val>
                                            <p:strVal val="#ppt_y-.1"/>
                                          </p:val>
                                        </p:tav>
                                        <p:tav tm="100000">
                                          <p:val>
                                            <p:strVal val="#ppt_y"/>
                                          </p:val>
                                        </p:tav>
                                      </p:tavLst>
                                    </p:anim>
                                  </p:childTnLst>
                                </p:cTn>
                              </p:par>
                            </p:childTnLst>
                          </p:cTn>
                        </p:par>
                        <p:par>
                          <p:cTn id="120" fill="hold">
                            <p:stCondLst>
                              <p:cond delay="5000"/>
                            </p:stCondLst>
                            <p:childTnLst>
                              <p:par>
                                <p:cTn id="121" presetID="10" presetClass="exit" presetSubtype="0" fill="hold" grpId="1" nodeType="afterEffect">
                                  <p:stCondLst>
                                    <p:cond delay="0"/>
                                  </p:stCondLst>
                                  <p:childTnLst>
                                    <p:animEffect transition="out" filter="fade">
                                      <p:cBhvr>
                                        <p:cTn id="122" dur="500"/>
                                        <p:tgtEl>
                                          <p:spTgt spid="9"/>
                                        </p:tgtEl>
                                      </p:cBhvr>
                                    </p:animEffect>
                                    <p:set>
                                      <p:cBhvr>
                                        <p:cTn id="123" dur="1" fill="hold">
                                          <p:stCondLst>
                                            <p:cond delay="499"/>
                                          </p:stCondLst>
                                        </p:cTn>
                                        <p:tgtEl>
                                          <p:spTgt spid="9"/>
                                        </p:tgtEl>
                                        <p:attrNameLst>
                                          <p:attrName>style.visibility</p:attrName>
                                        </p:attrNameLst>
                                      </p:cBhvr>
                                      <p:to>
                                        <p:strVal val="hidden"/>
                                      </p:to>
                                    </p:set>
                                  </p:childTnLst>
                                </p:cTn>
                              </p:par>
                              <p:par>
                                <p:cTn id="124" presetID="12" presetClass="entr" presetSubtype="4" fill="hold" nodeType="with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slide(fromBottom)">
                                      <p:cBhvr>
                                        <p:cTn id="126" dur="500"/>
                                        <p:tgtEl>
                                          <p:spTgt spid="25"/>
                                        </p:tgtEl>
                                      </p:cBhvr>
                                    </p:animEffect>
                                  </p:childTnLst>
                                </p:cTn>
                              </p:par>
                            </p:childTnLst>
                          </p:cTn>
                        </p:par>
                        <p:par>
                          <p:cTn id="127" fill="hold">
                            <p:stCondLst>
                              <p:cond delay="5500"/>
                            </p:stCondLst>
                            <p:childTnLst>
                              <p:par>
                                <p:cTn id="128" presetID="53" presetClass="entr" presetSubtype="0" fill="hold" nodeType="afterEffect">
                                  <p:stCondLst>
                                    <p:cond delay="0"/>
                                  </p:stCondLst>
                                  <p:childTnLst>
                                    <p:set>
                                      <p:cBhvr>
                                        <p:cTn id="129" dur="1" fill="hold">
                                          <p:stCondLst>
                                            <p:cond delay="0"/>
                                          </p:stCondLst>
                                        </p:cTn>
                                        <p:tgtEl>
                                          <p:spTgt spid="28"/>
                                        </p:tgtEl>
                                        <p:attrNameLst>
                                          <p:attrName>style.visibility</p:attrName>
                                        </p:attrNameLst>
                                      </p:cBhvr>
                                      <p:to>
                                        <p:strVal val="visible"/>
                                      </p:to>
                                    </p:set>
                                    <p:anim calcmode="lin" valueType="num">
                                      <p:cBhvr>
                                        <p:cTn id="130" dur="500" fill="hold"/>
                                        <p:tgtEl>
                                          <p:spTgt spid="28"/>
                                        </p:tgtEl>
                                        <p:attrNameLst>
                                          <p:attrName>ppt_w</p:attrName>
                                        </p:attrNameLst>
                                      </p:cBhvr>
                                      <p:tavLst>
                                        <p:tav tm="0">
                                          <p:val>
                                            <p:fltVal val="0"/>
                                          </p:val>
                                        </p:tav>
                                        <p:tav tm="100000">
                                          <p:val>
                                            <p:strVal val="#ppt_w"/>
                                          </p:val>
                                        </p:tav>
                                      </p:tavLst>
                                    </p:anim>
                                    <p:anim calcmode="lin" valueType="num">
                                      <p:cBhvr>
                                        <p:cTn id="131" dur="500" fill="hold"/>
                                        <p:tgtEl>
                                          <p:spTgt spid="28"/>
                                        </p:tgtEl>
                                        <p:attrNameLst>
                                          <p:attrName>ppt_h</p:attrName>
                                        </p:attrNameLst>
                                      </p:cBhvr>
                                      <p:tavLst>
                                        <p:tav tm="0">
                                          <p:val>
                                            <p:fltVal val="0"/>
                                          </p:val>
                                        </p:tav>
                                        <p:tav tm="100000">
                                          <p:val>
                                            <p:strVal val="#ppt_h"/>
                                          </p:val>
                                        </p:tav>
                                      </p:tavLst>
                                    </p:anim>
                                    <p:animEffect transition="in" filter="fade">
                                      <p:cBhvr>
                                        <p:cTn id="132" dur="500"/>
                                        <p:tgtEl>
                                          <p:spTgt spid="28"/>
                                        </p:tgtEl>
                                      </p:cBhvr>
                                    </p:animEffect>
                                  </p:childTnLst>
                                </p:cTn>
                              </p:par>
                            </p:childTnLst>
                          </p:cTn>
                        </p:par>
                        <p:par>
                          <p:cTn id="133" fill="hold">
                            <p:stCondLst>
                              <p:cond delay="6000"/>
                            </p:stCondLst>
                            <p:childTnLst>
                              <p:par>
                                <p:cTn id="134" presetID="53" presetClass="exit" presetSubtype="0" fill="hold" nodeType="afterEffect">
                                  <p:stCondLst>
                                    <p:cond delay="0"/>
                                  </p:stCondLst>
                                  <p:childTnLst>
                                    <p:anim calcmode="lin" valueType="num">
                                      <p:cBhvr>
                                        <p:cTn id="135" dur="500"/>
                                        <p:tgtEl>
                                          <p:spTgt spid="28"/>
                                        </p:tgtEl>
                                        <p:attrNameLst>
                                          <p:attrName>ppt_w</p:attrName>
                                        </p:attrNameLst>
                                      </p:cBhvr>
                                      <p:tavLst>
                                        <p:tav tm="0">
                                          <p:val>
                                            <p:strVal val="ppt_w"/>
                                          </p:val>
                                        </p:tav>
                                        <p:tav tm="100000">
                                          <p:val>
                                            <p:fltVal val="0"/>
                                          </p:val>
                                        </p:tav>
                                      </p:tavLst>
                                    </p:anim>
                                    <p:anim calcmode="lin" valueType="num">
                                      <p:cBhvr>
                                        <p:cTn id="136" dur="500"/>
                                        <p:tgtEl>
                                          <p:spTgt spid="28"/>
                                        </p:tgtEl>
                                        <p:attrNameLst>
                                          <p:attrName>ppt_h</p:attrName>
                                        </p:attrNameLst>
                                      </p:cBhvr>
                                      <p:tavLst>
                                        <p:tav tm="0">
                                          <p:val>
                                            <p:strVal val="ppt_h"/>
                                          </p:val>
                                        </p:tav>
                                        <p:tav tm="100000">
                                          <p:val>
                                            <p:fltVal val="0"/>
                                          </p:val>
                                        </p:tav>
                                      </p:tavLst>
                                    </p:anim>
                                    <p:animEffect transition="out" filter="fade">
                                      <p:cBhvr>
                                        <p:cTn id="137" dur="500"/>
                                        <p:tgtEl>
                                          <p:spTgt spid="28"/>
                                        </p:tgtEl>
                                      </p:cBhvr>
                                    </p:animEffect>
                                    <p:set>
                                      <p:cBhvr>
                                        <p:cTn id="138" dur="1" fill="hold">
                                          <p:stCondLst>
                                            <p:cond delay="499"/>
                                          </p:stCondLst>
                                        </p:cTn>
                                        <p:tgtEl>
                                          <p:spTgt spid="28"/>
                                        </p:tgtEl>
                                        <p:attrNameLst>
                                          <p:attrName>style.visibility</p:attrName>
                                        </p:attrNameLst>
                                      </p:cBhvr>
                                      <p:to>
                                        <p:strVal val="hidden"/>
                                      </p:to>
                                    </p:set>
                                  </p:childTnLst>
                                </p:cTn>
                              </p:par>
                            </p:childTnLst>
                          </p:cTn>
                        </p:par>
                        <p:par>
                          <p:cTn id="139" fill="hold">
                            <p:stCondLst>
                              <p:cond delay="6500"/>
                            </p:stCondLst>
                            <p:childTnLst>
                              <p:par>
                                <p:cTn id="140" presetID="22" presetClass="entr" presetSubtype="4" fill="hold"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4" name="Title 3"/>
          <p:cNvSpPr>
            <a:spLocks noGrp="1"/>
          </p:cNvSpPr>
          <p:nvPr>
            <p:ph type="title"/>
          </p:nvPr>
        </p:nvSpPr>
        <p:spPr>
          <a:xfrm>
            <a:off x="344488" y="215900"/>
            <a:ext cx="8388350" cy="615950"/>
          </a:xfrm>
        </p:spPr>
        <p:txBody>
          <a:bodyPr/>
          <a:lstStyle/>
          <a:p>
            <a:r>
              <a:rPr lang="en-US" dirty="0" smtClean="0">
                <a:solidFill>
                  <a:srgbClr val="FFFFFF"/>
                </a:solidFill>
              </a:rPr>
              <a:t>Where Platform Implementations</a:t>
            </a:r>
            <a:endParaRPr lang="en-US" dirty="0" smtClean="0"/>
          </a:p>
        </p:txBody>
      </p:sp>
      <p:grpSp>
        <p:nvGrpSpPr>
          <p:cNvPr id="33" name="Group 32"/>
          <p:cNvGrpSpPr/>
          <p:nvPr/>
        </p:nvGrpSpPr>
        <p:grpSpPr>
          <a:xfrm>
            <a:off x="5432425" y="1428750"/>
            <a:ext cx="1447800" cy="1371600"/>
            <a:chOff x="5432425" y="1428750"/>
            <a:chExt cx="1447800" cy="1371600"/>
          </a:xfrm>
        </p:grpSpPr>
        <p:sp>
          <p:nvSpPr>
            <p:cNvPr id="13" name="Rectangle 12"/>
            <p:cNvSpPr/>
            <p:nvPr/>
          </p:nvSpPr>
          <p:spPr bwMode="auto">
            <a:xfrm>
              <a:off x="5486400" y="1428750"/>
              <a:ext cx="1371600" cy="1371600"/>
            </a:xfrm>
            <a:prstGeom prst="rect">
              <a:avLst/>
            </a:prstGeom>
            <a:solidFill>
              <a:srgbClr val="0063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80903" name="Picture 14"/>
            <p:cNvPicPr>
              <a:picLocks noChangeAspect="1"/>
            </p:cNvPicPr>
            <p:nvPr/>
          </p:nvPicPr>
          <p:blipFill>
            <a:blip r:embed="rId4" cstate="print"/>
            <a:srcRect b="24661"/>
            <a:stretch>
              <a:fillRect/>
            </a:stretch>
          </p:blipFill>
          <p:spPr bwMode="auto">
            <a:xfrm>
              <a:off x="5638800" y="1581150"/>
              <a:ext cx="1017588" cy="720725"/>
            </a:xfrm>
            <a:prstGeom prst="rect">
              <a:avLst/>
            </a:prstGeom>
            <a:noFill/>
            <a:ln w="9525">
              <a:noFill/>
              <a:miter lim="800000"/>
              <a:headEnd/>
              <a:tailEnd/>
            </a:ln>
          </p:spPr>
        </p:pic>
        <p:sp>
          <p:nvSpPr>
            <p:cNvPr id="80912" name="TextBox 39"/>
            <p:cNvSpPr txBox="1">
              <a:spLocks noChangeArrowheads="1"/>
            </p:cNvSpPr>
            <p:nvPr/>
          </p:nvSpPr>
          <p:spPr bwMode="auto">
            <a:xfrm>
              <a:off x="5432425" y="2328863"/>
              <a:ext cx="1447800" cy="307975"/>
            </a:xfrm>
            <a:prstGeom prst="rect">
              <a:avLst/>
            </a:prstGeom>
            <a:noFill/>
            <a:ln w="9525">
              <a:noFill/>
              <a:miter lim="800000"/>
              <a:headEnd/>
              <a:tailEnd/>
            </a:ln>
          </p:spPr>
          <p:txBody>
            <a:bodyPr>
              <a:spAutoFit/>
            </a:bodyPr>
            <a:lstStyle/>
            <a:p>
              <a:r>
                <a:rPr lang="en-US" sz="1400">
                  <a:solidFill>
                    <a:schemeClr val="bg1"/>
                  </a:solidFill>
                  <a:latin typeface="Nokia Pure Text" charset="0"/>
                </a:rPr>
                <a:t>Nokia City Lens</a:t>
              </a:r>
            </a:p>
          </p:txBody>
        </p:sp>
      </p:grpSp>
      <p:grpSp>
        <p:nvGrpSpPr>
          <p:cNvPr id="38" name="Group 37"/>
          <p:cNvGrpSpPr/>
          <p:nvPr/>
        </p:nvGrpSpPr>
        <p:grpSpPr>
          <a:xfrm>
            <a:off x="3886200" y="1428750"/>
            <a:ext cx="1600200" cy="1371600"/>
            <a:chOff x="3886200" y="1428750"/>
            <a:chExt cx="1600200" cy="1371600"/>
          </a:xfrm>
        </p:grpSpPr>
        <p:sp>
          <p:nvSpPr>
            <p:cNvPr id="17" name="Rectangle 16"/>
            <p:cNvSpPr/>
            <p:nvPr/>
          </p:nvSpPr>
          <p:spPr bwMode="auto">
            <a:xfrm>
              <a:off x="3886200" y="1428750"/>
              <a:ext cx="1371600" cy="1371600"/>
            </a:xfrm>
            <a:prstGeom prst="rect">
              <a:avLst/>
            </a:prstGeom>
            <a:solidFill>
              <a:srgbClr val="0063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nvGrpSpPr>
            <p:cNvPr id="32" name="Group 31"/>
            <p:cNvGrpSpPr/>
            <p:nvPr/>
          </p:nvGrpSpPr>
          <p:grpSpPr>
            <a:xfrm>
              <a:off x="3886200" y="1504950"/>
              <a:ext cx="1600200" cy="1131888"/>
              <a:chOff x="3886200" y="1504950"/>
              <a:chExt cx="1600200" cy="1131888"/>
            </a:xfrm>
          </p:grpSpPr>
          <p:pic>
            <p:nvPicPr>
              <p:cNvPr id="80905" name="Picture 19"/>
              <p:cNvPicPr>
                <a:picLocks noChangeAspect="1"/>
              </p:cNvPicPr>
              <p:nvPr/>
            </p:nvPicPr>
            <p:blipFill>
              <a:blip r:embed="rId5" cstate="print"/>
              <a:srcRect b="17696"/>
              <a:stretch>
                <a:fillRect/>
              </a:stretch>
            </p:blipFill>
            <p:spPr bwMode="auto">
              <a:xfrm>
                <a:off x="3886200" y="1504950"/>
                <a:ext cx="1063625" cy="912813"/>
              </a:xfrm>
              <a:prstGeom prst="rect">
                <a:avLst/>
              </a:prstGeom>
              <a:noFill/>
              <a:ln w="9525">
                <a:noFill/>
                <a:miter lim="800000"/>
                <a:headEnd/>
                <a:tailEnd/>
              </a:ln>
            </p:spPr>
          </p:pic>
          <p:sp>
            <p:nvSpPr>
              <p:cNvPr id="80913" name="TextBox 40"/>
              <p:cNvSpPr txBox="1">
                <a:spLocks noChangeArrowheads="1"/>
              </p:cNvSpPr>
              <p:nvPr/>
            </p:nvSpPr>
            <p:spPr bwMode="auto">
              <a:xfrm>
                <a:off x="4038600" y="2328863"/>
                <a:ext cx="1447800" cy="307975"/>
              </a:xfrm>
              <a:prstGeom prst="rect">
                <a:avLst/>
              </a:prstGeom>
              <a:noFill/>
              <a:ln w="9525">
                <a:noFill/>
                <a:miter lim="800000"/>
                <a:headEnd/>
                <a:tailEnd/>
              </a:ln>
            </p:spPr>
            <p:txBody>
              <a:bodyPr>
                <a:spAutoFit/>
              </a:bodyPr>
              <a:lstStyle/>
              <a:p>
                <a:r>
                  <a:rPr lang="en-US" sz="1400">
                    <a:solidFill>
                      <a:schemeClr val="bg1"/>
                    </a:solidFill>
                    <a:latin typeface="Nokia Pure Text" charset="0"/>
                  </a:rPr>
                  <a:t>Nokia Maps</a:t>
                </a:r>
              </a:p>
            </p:txBody>
          </p:sp>
        </p:grpSp>
      </p:grpSp>
      <p:grpSp>
        <p:nvGrpSpPr>
          <p:cNvPr id="31" name="Group 30"/>
          <p:cNvGrpSpPr/>
          <p:nvPr/>
        </p:nvGrpSpPr>
        <p:grpSpPr>
          <a:xfrm>
            <a:off x="2241550" y="1428750"/>
            <a:ext cx="1524000" cy="1371600"/>
            <a:chOff x="2241550" y="1428750"/>
            <a:chExt cx="1524000" cy="1371600"/>
          </a:xfrm>
        </p:grpSpPr>
        <p:sp>
          <p:nvSpPr>
            <p:cNvPr id="21" name="Rectangle 20"/>
            <p:cNvSpPr/>
            <p:nvPr/>
          </p:nvSpPr>
          <p:spPr bwMode="auto">
            <a:xfrm>
              <a:off x="2286000" y="1428750"/>
              <a:ext cx="1371600" cy="1371600"/>
            </a:xfrm>
            <a:prstGeom prst="rect">
              <a:avLst/>
            </a:prstGeom>
            <a:solidFill>
              <a:srgbClr val="0063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80907" name="Picture 23"/>
            <p:cNvPicPr>
              <a:picLocks noChangeAspect="1"/>
            </p:cNvPicPr>
            <p:nvPr/>
          </p:nvPicPr>
          <p:blipFill>
            <a:blip r:embed="rId6" cstate="print"/>
            <a:srcRect b="19832"/>
            <a:stretch>
              <a:fillRect/>
            </a:stretch>
          </p:blipFill>
          <p:spPr bwMode="auto">
            <a:xfrm>
              <a:off x="2371725" y="1516063"/>
              <a:ext cx="1187450" cy="854075"/>
            </a:xfrm>
            <a:prstGeom prst="rect">
              <a:avLst/>
            </a:prstGeom>
            <a:noFill/>
            <a:ln w="9525">
              <a:noFill/>
              <a:miter lim="800000"/>
              <a:headEnd/>
              <a:tailEnd/>
            </a:ln>
          </p:spPr>
        </p:pic>
        <p:sp>
          <p:nvSpPr>
            <p:cNvPr id="80914" name="TextBox 41"/>
            <p:cNvSpPr txBox="1">
              <a:spLocks noChangeArrowheads="1"/>
            </p:cNvSpPr>
            <p:nvPr/>
          </p:nvSpPr>
          <p:spPr bwMode="auto">
            <a:xfrm>
              <a:off x="2241550" y="2328863"/>
              <a:ext cx="1524000" cy="307975"/>
            </a:xfrm>
            <a:prstGeom prst="rect">
              <a:avLst/>
            </a:prstGeom>
            <a:noFill/>
            <a:ln w="9525">
              <a:noFill/>
              <a:miter lim="800000"/>
              <a:headEnd/>
              <a:tailEnd/>
            </a:ln>
          </p:spPr>
          <p:txBody>
            <a:bodyPr>
              <a:spAutoFit/>
            </a:bodyPr>
            <a:lstStyle/>
            <a:p>
              <a:r>
                <a:rPr lang="en-US" sz="1400">
                  <a:solidFill>
                    <a:schemeClr val="bg1"/>
                  </a:solidFill>
                  <a:latin typeface="Nokia Pure Text" charset="0"/>
                </a:rPr>
                <a:t>Nokia Transport</a:t>
              </a:r>
            </a:p>
          </p:txBody>
        </p:sp>
      </p:grpSp>
      <p:grpSp>
        <p:nvGrpSpPr>
          <p:cNvPr id="39" name="Group 38"/>
          <p:cNvGrpSpPr/>
          <p:nvPr/>
        </p:nvGrpSpPr>
        <p:grpSpPr>
          <a:xfrm>
            <a:off x="7086600" y="1428750"/>
            <a:ext cx="1600200" cy="2651125"/>
            <a:chOff x="7086600" y="1428750"/>
            <a:chExt cx="1600200" cy="2651125"/>
          </a:xfrm>
        </p:grpSpPr>
        <p:grpSp>
          <p:nvGrpSpPr>
            <p:cNvPr id="34" name="Group 33"/>
            <p:cNvGrpSpPr/>
            <p:nvPr/>
          </p:nvGrpSpPr>
          <p:grpSpPr>
            <a:xfrm>
              <a:off x="7086600" y="1428750"/>
              <a:ext cx="1600200" cy="1371600"/>
              <a:chOff x="7086600" y="1428750"/>
              <a:chExt cx="1600200" cy="1371600"/>
            </a:xfrm>
          </p:grpSpPr>
          <p:sp>
            <p:nvSpPr>
              <p:cNvPr id="9" name="Rectangle 8"/>
              <p:cNvSpPr/>
              <p:nvPr/>
            </p:nvSpPr>
            <p:spPr bwMode="auto">
              <a:xfrm>
                <a:off x="7086600" y="1428750"/>
                <a:ext cx="1371600" cy="1371600"/>
              </a:xfrm>
              <a:prstGeom prst="rect">
                <a:avLst/>
              </a:prstGeom>
              <a:solidFill>
                <a:srgbClr val="0063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80901" name="Picture 9"/>
              <p:cNvPicPr>
                <a:picLocks noChangeAspect="1"/>
              </p:cNvPicPr>
              <p:nvPr/>
            </p:nvPicPr>
            <p:blipFill>
              <a:blip r:embed="rId7" cstate="print"/>
              <a:srcRect b="19624"/>
              <a:stretch>
                <a:fillRect/>
              </a:stretch>
            </p:blipFill>
            <p:spPr bwMode="auto">
              <a:xfrm>
                <a:off x="7239000" y="1581150"/>
                <a:ext cx="831850" cy="773113"/>
              </a:xfrm>
              <a:prstGeom prst="rect">
                <a:avLst/>
              </a:prstGeom>
              <a:noFill/>
              <a:ln w="9525">
                <a:noFill/>
                <a:miter lim="800000"/>
                <a:headEnd/>
                <a:tailEnd/>
              </a:ln>
            </p:spPr>
          </p:pic>
          <p:sp>
            <p:nvSpPr>
              <p:cNvPr id="80911" name="TextBox 38"/>
              <p:cNvSpPr txBox="1">
                <a:spLocks noChangeArrowheads="1"/>
              </p:cNvSpPr>
              <p:nvPr/>
            </p:nvSpPr>
            <p:spPr bwMode="auto">
              <a:xfrm>
                <a:off x="7239000" y="2339975"/>
                <a:ext cx="1447800" cy="307975"/>
              </a:xfrm>
              <a:prstGeom prst="rect">
                <a:avLst/>
              </a:prstGeom>
              <a:noFill/>
              <a:ln w="9525">
                <a:noFill/>
                <a:miter lim="800000"/>
                <a:headEnd/>
                <a:tailEnd/>
              </a:ln>
            </p:spPr>
            <p:txBody>
              <a:bodyPr>
                <a:spAutoFit/>
              </a:bodyPr>
              <a:lstStyle/>
              <a:p>
                <a:r>
                  <a:rPr lang="en-US" sz="1400">
                    <a:solidFill>
                      <a:schemeClr val="bg1"/>
                    </a:solidFill>
                    <a:latin typeface="Nokia Pure Text" charset="0"/>
                  </a:rPr>
                  <a:t>Nokia Pulse</a:t>
                </a:r>
              </a:p>
            </p:txBody>
          </p:sp>
        </p:grpSp>
        <p:cxnSp>
          <p:nvCxnSpPr>
            <p:cNvPr id="35" name="Straight Connector 34"/>
            <p:cNvCxnSpPr/>
            <p:nvPr/>
          </p:nvCxnSpPr>
          <p:spPr>
            <a:xfrm>
              <a:off x="8458200" y="1428750"/>
              <a:ext cx="0" cy="26511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4" name="Picture 7"/>
          <p:cNvPicPr>
            <a:picLocks noChangeAspect="1" noChangeArrowheads="1"/>
          </p:cNvPicPr>
          <p:nvPr/>
        </p:nvPicPr>
        <p:blipFill>
          <a:blip r:embed="rId8" cstate="print"/>
          <a:srcRect t="-178" b="40046"/>
          <a:stretch>
            <a:fillRect/>
          </a:stretch>
        </p:blipFill>
        <p:spPr bwMode="auto">
          <a:xfrm>
            <a:off x="3886676" y="1426876"/>
            <a:ext cx="1371600" cy="1377538"/>
          </a:xfrm>
          <a:prstGeom prst="rect">
            <a:avLst/>
          </a:prstGeom>
          <a:noFill/>
          <a:ln w="9525">
            <a:noFill/>
            <a:miter lim="800000"/>
            <a:headEnd/>
            <a:tailEnd/>
          </a:ln>
          <a:effectLst/>
        </p:spPr>
      </p:pic>
      <p:pic>
        <p:nvPicPr>
          <p:cNvPr id="26" name="Picture 25" descr="Screen Capture19.jpg"/>
          <p:cNvPicPr>
            <a:picLocks noChangeAspect="1"/>
          </p:cNvPicPr>
          <p:nvPr/>
        </p:nvPicPr>
        <p:blipFill>
          <a:blip r:embed="rId9" cstate="print"/>
          <a:srcRect b="40185"/>
          <a:stretch>
            <a:fillRect/>
          </a:stretch>
        </p:blipFill>
        <p:spPr>
          <a:xfrm>
            <a:off x="2284630" y="1432856"/>
            <a:ext cx="1371600" cy="1369721"/>
          </a:xfrm>
          <a:prstGeom prst="rect">
            <a:avLst/>
          </a:prstGeom>
        </p:spPr>
      </p:pic>
      <p:pic>
        <p:nvPicPr>
          <p:cNvPr id="27" name="Picture 26" descr="City Lens Mockup.jpg"/>
          <p:cNvPicPr>
            <a:picLocks noChangeAspect="1"/>
          </p:cNvPicPr>
          <p:nvPr/>
        </p:nvPicPr>
        <p:blipFill>
          <a:blip r:embed="rId10" cstate="print"/>
          <a:srcRect l="39708" t="11562" r="4330" b="5966"/>
          <a:stretch>
            <a:fillRect/>
          </a:stretch>
        </p:blipFill>
        <p:spPr>
          <a:xfrm>
            <a:off x="5480462" y="1428502"/>
            <a:ext cx="1375466" cy="1371600"/>
          </a:xfrm>
          <a:prstGeom prst="rect">
            <a:avLst/>
          </a:prstGeom>
        </p:spPr>
      </p:pic>
      <p:grpSp>
        <p:nvGrpSpPr>
          <p:cNvPr id="37" name="Group 36"/>
          <p:cNvGrpSpPr/>
          <p:nvPr/>
        </p:nvGrpSpPr>
        <p:grpSpPr>
          <a:xfrm>
            <a:off x="685800" y="1428750"/>
            <a:ext cx="1600200" cy="3029566"/>
            <a:chOff x="685800" y="1428750"/>
            <a:chExt cx="1600200" cy="3029566"/>
          </a:xfrm>
        </p:grpSpPr>
        <p:grpSp>
          <p:nvGrpSpPr>
            <p:cNvPr id="30" name="Group 29"/>
            <p:cNvGrpSpPr/>
            <p:nvPr/>
          </p:nvGrpSpPr>
          <p:grpSpPr>
            <a:xfrm>
              <a:off x="685800" y="1428750"/>
              <a:ext cx="1600200" cy="1371600"/>
              <a:chOff x="685800" y="1428750"/>
              <a:chExt cx="1600200" cy="1371600"/>
            </a:xfrm>
          </p:grpSpPr>
          <p:sp>
            <p:nvSpPr>
              <p:cNvPr id="25" name="Rectangle 24"/>
              <p:cNvSpPr/>
              <p:nvPr/>
            </p:nvSpPr>
            <p:spPr bwMode="auto">
              <a:xfrm>
                <a:off x="685800" y="1428750"/>
                <a:ext cx="1371600" cy="1371600"/>
              </a:xfrm>
              <a:prstGeom prst="rect">
                <a:avLst/>
              </a:prstGeom>
              <a:solidFill>
                <a:srgbClr val="0063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80909" name="Picture 27"/>
              <p:cNvPicPr>
                <a:picLocks noChangeAspect="1"/>
              </p:cNvPicPr>
              <p:nvPr/>
            </p:nvPicPr>
            <p:blipFill>
              <a:blip r:embed="rId11" cstate="print"/>
              <a:srcRect b="21661"/>
              <a:stretch>
                <a:fillRect/>
              </a:stretch>
            </p:blipFill>
            <p:spPr bwMode="auto">
              <a:xfrm>
                <a:off x="731838" y="1527175"/>
                <a:ext cx="1098550" cy="768350"/>
              </a:xfrm>
              <a:prstGeom prst="rect">
                <a:avLst/>
              </a:prstGeom>
              <a:noFill/>
              <a:ln w="9525">
                <a:noFill/>
                <a:miter lim="800000"/>
                <a:headEnd/>
                <a:tailEnd/>
              </a:ln>
            </p:spPr>
          </p:pic>
          <p:sp>
            <p:nvSpPr>
              <p:cNvPr id="80910" name="TextBox 37"/>
              <p:cNvSpPr txBox="1">
                <a:spLocks noChangeArrowheads="1"/>
              </p:cNvSpPr>
              <p:nvPr/>
            </p:nvSpPr>
            <p:spPr bwMode="auto">
              <a:xfrm>
                <a:off x="838200" y="2339975"/>
                <a:ext cx="1447800" cy="307975"/>
              </a:xfrm>
              <a:prstGeom prst="rect">
                <a:avLst/>
              </a:prstGeom>
              <a:noFill/>
              <a:ln w="9525">
                <a:noFill/>
                <a:miter lim="800000"/>
                <a:headEnd/>
                <a:tailEnd/>
              </a:ln>
            </p:spPr>
            <p:txBody>
              <a:bodyPr>
                <a:spAutoFit/>
              </a:bodyPr>
              <a:lstStyle/>
              <a:p>
                <a:r>
                  <a:rPr lang="en-US" sz="1400">
                    <a:solidFill>
                      <a:schemeClr val="bg1"/>
                    </a:solidFill>
                    <a:latin typeface="Nokia Pure Text" charset="0"/>
                  </a:rPr>
                  <a:t>Nokia Drive</a:t>
                </a:r>
              </a:p>
            </p:txBody>
          </p:sp>
        </p:grpSp>
        <p:cxnSp>
          <p:nvCxnSpPr>
            <p:cNvPr id="36" name="Straight Connector 35"/>
            <p:cNvCxnSpPr/>
            <p:nvPr/>
          </p:nvCxnSpPr>
          <p:spPr>
            <a:xfrm>
              <a:off x="687480" y="1440478"/>
              <a:ext cx="0" cy="30178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3" name="Picture 2"/>
          <p:cNvPicPr>
            <a:picLocks noChangeAspect="1" noChangeArrowheads="1"/>
          </p:cNvPicPr>
          <p:nvPr/>
        </p:nvPicPr>
        <p:blipFill>
          <a:blip r:embed="rId12" cstate="print"/>
          <a:srcRect t="10265" b="29854"/>
          <a:stretch>
            <a:fillRect/>
          </a:stretch>
        </p:blipFill>
        <p:spPr bwMode="auto">
          <a:xfrm>
            <a:off x="688687" y="1431009"/>
            <a:ext cx="1373519" cy="1373698"/>
          </a:xfrm>
          <a:prstGeom prst="rect">
            <a:avLst/>
          </a:prstGeom>
          <a:noFill/>
          <a:ln w="9525">
            <a:noFill/>
            <a:miter lim="800000"/>
            <a:headEnd/>
            <a:tailEnd/>
          </a:ln>
          <a:effectLst/>
        </p:spPr>
      </p:pic>
      <p:sp>
        <p:nvSpPr>
          <p:cNvPr id="41" name="Rectangle 40"/>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Bottom)">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childTnLst>
                          </p:cTn>
                        </p:par>
                        <p:par>
                          <p:cTn id="20" fill="hold">
                            <p:stCondLst>
                              <p:cond delay="3500"/>
                            </p:stCondLst>
                            <p:childTnLst>
                              <p:par>
                                <p:cTn id="21" presetID="12" presetClass="entr" presetSubtype="4"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slide(fromBottom)">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childTnLst>
                          </p:cTn>
                        </p:par>
                        <p:par>
                          <p:cTn id="29" fill="hold">
                            <p:stCondLst>
                              <p:cond delay="1000"/>
                            </p:stCondLst>
                            <p:childTnLst>
                              <p:par>
                                <p:cTn id="30" presetID="2" presetClass="exit" presetSubtype="4" fill="hold" nodeType="afterEffect">
                                  <p:stCondLst>
                                    <p:cond delay="0"/>
                                  </p:stCondLst>
                                  <p:childTnLst>
                                    <p:anim calcmode="lin" valueType="num">
                                      <p:cBhvr additive="base">
                                        <p:cTn id="31" dur="500"/>
                                        <p:tgtEl>
                                          <p:spTgt spid="39"/>
                                        </p:tgtEl>
                                        <p:attrNameLst>
                                          <p:attrName>ppt_x</p:attrName>
                                        </p:attrNameLst>
                                      </p:cBhvr>
                                      <p:tavLst>
                                        <p:tav tm="0">
                                          <p:val>
                                            <p:strVal val="ppt_x"/>
                                          </p:val>
                                        </p:tav>
                                        <p:tav tm="100000">
                                          <p:val>
                                            <p:strVal val="ppt_x"/>
                                          </p:val>
                                        </p:tav>
                                      </p:tavLst>
                                    </p:anim>
                                    <p:anim calcmode="lin" valueType="num">
                                      <p:cBhvr additive="base">
                                        <p:cTn id="32" dur="500"/>
                                        <p:tgtEl>
                                          <p:spTgt spid="39"/>
                                        </p:tgtEl>
                                        <p:attrNameLst>
                                          <p:attrName>ppt_y</p:attrName>
                                        </p:attrNameLst>
                                      </p:cBhvr>
                                      <p:tavLst>
                                        <p:tav tm="0">
                                          <p:val>
                                            <p:strVal val="ppt_y"/>
                                          </p:val>
                                        </p:tav>
                                        <p:tav tm="100000">
                                          <p:val>
                                            <p:strVal val="1+ppt_h/2"/>
                                          </p:val>
                                        </p:tav>
                                      </p:tavLst>
                                    </p:anim>
                                    <p:set>
                                      <p:cBhvr>
                                        <p:cTn id="33" dur="1" fill="hold">
                                          <p:stCondLst>
                                            <p:cond delay="499"/>
                                          </p:stCondLst>
                                        </p:cTn>
                                        <p:tgtEl>
                                          <p:spTgt spid="39"/>
                                        </p:tgtEl>
                                        <p:attrNameLst>
                                          <p:attrName>style.visibility</p:attrName>
                                        </p:attrNameLst>
                                      </p:cBhvr>
                                      <p:to>
                                        <p:strVal val="hidden"/>
                                      </p:to>
                                    </p:se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6" name="Title 5"/>
          <p:cNvSpPr>
            <a:spLocks noGrp="1"/>
          </p:cNvSpPr>
          <p:nvPr>
            <p:ph type="title"/>
          </p:nvPr>
        </p:nvSpPr>
        <p:spPr>
          <a:xfrm>
            <a:off x="344488" y="215900"/>
            <a:ext cx="8388350" cy="2831544"/>
          </a:xfrm>
        </p:spPr>
        <p:txBody>
          <a:bodyPr/>
          <a:lstStyle/>
          <a:p>
            <a:r>
              <a:rPr lang="en-US" dirty="0" smtClean="0"/>
              <a:t>Want </a:t>
            </a:r>
            <a:r>
              <a:rPr lang="en-US" dirty="0" smtClean="0"/>
              <a:t>To </a:t>
            </a:r>
            <a:r>
              <a:rPr lang="en-US" dirty="0"/>
              <a:t>K</a:t>
            </a:r>
            <a:r>
              <a:rPr lang="en-US" dirty="0" smtClean="0"/>
              <a:t>now </a:t>
            </a:r>
            <a:r>
              <a:rPr lang="en-US" dirty="0"/>
              <a:t>M</a:t>
            </a:r>
            <a:r>
              <a:rPr lang="en-US" dirty="0" smtClean="0"/>
              <a:t>ore</a:t>
            </a:r>
            <a:r>
              <a:rPr lang="en-US" dirty="0" smtClean="0"/>
              <a:t>?</a:t>
            </a:r>
            <a:r>
              <a:rPr lang="en-US" sz="3600" dirty="0" smtClean="0"/>
              <a:t/>
            </a:r>
            <a:br>
              <a:rPr lang="en-US" sz="3600" dirty="0" smtClean="0"/>
            </a:br>
            <a:r>
              <a:rPr lang="en-US" sz="3600" dirty="0" smtClean="0"/>
              <a:t/>
            </a:r>
            <a:br>
              <a:rPr lang="en-US" sz="3600" dirty="0" smtClean="0"/>
            </a:br>
            <a:r>
              <a:rPr lang="en-US" sz="3600" dirty="0" smtClean="0"/>
              <a:t>developer.nokia.com/maps </a:t>
            </a:r>
            <a:br>
              <a:rPr lang="en-US" sz="3600" dirty="0" smtClean="0"/>
            </a:br>
            <a:r>
              <a:rPr lang="en-US" sz="3600" dirty="0" smtClean="0"/>
              <a:t/>
            </a:r>
            <a:br>
              <a:rPr lang="en-US" sz="3600" dirty="0" smtClean="0"/>
            </a:br>
            <a:r>
              <a:rPr lang="en-US" sz="3600" dirty="0" smtClean="0"/>
              <a:t>Booth #208</a:t>
            </a:r>
          </a:p>
        </p:txBody>
      </p:sp>
      <p:sp>
        <p:nvSpPr>
          <p:cNvPr id="5" name="Rectangle 4"/>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 </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6" name="Title 5"/>
          <p:cNvSpPr>
            <a:spLocks noGrp="1"/>
          </p:cNvSpPr>
          <p:nvPr>
            <p:ph type="title"/>
          </p:nvPr>
        </p:nvSpPr>
        <p:spPr>
          <a:xfrm>
            <a:off x="344488" y="215900"/>
            <a:ext cx="8388350" cy="1169551"/>
          </a:xfrm>
        </p:spPr>
        <p:txBody>
          <a:bodyPr/>
          <a:lstStyle/>
          <a:p>
            <a:r>
              <a:rPr lang="en-US" sz="4400" dirty="0" smtClean="0"/>
              <a:t>Thank You!</a:t>
            </a:r>
            <a:r>
              <a:rPr lang="en-US" sz="3200" dirty="0" smtClean="0"/>
              <a:t/>
            </a:r>
            <a:br>
              <a:rPr lang="en-US" sz="3200" dirty="0" smtClean="0"/>
            </a:br>
            <a:endParaRPr lang="en-US" sz="3200" dirty="0" smtClean="0"/>
          </a:p>
        </p:txBody>
      </p:sp>
      <p:sp>
        <p:nvSpPr>
          <p:cNvPr id="4" name="Text Placeholder 6"/>
          <p:cNvSpPr txBox="1">
            <a:spLocks/>
          </p:cNvSpPr>
          <p:nvPr/>
        </p:nvSpPr>
        <p:spPr>
          <a:xfrm>
            <a:off x="4724400" y="215900"/>
            <a:ext cx="4200525" cy="1431161"/>
          </a:xfrm>
          <a:prstGeom prst="rect">
            <a:avLst/>
          </a:prstGeom>
        </p:spPr>
        <p:txBody>
          <a:bodyPr/>
          <a:lstStyle>
            <a:lvl1pPr marL="180975" indent="-180975" algn="l" defTabSz="914400" rtl="0" eaLnBrk="1" latinLnBrk="0" hangingPunct="1">
              <a:lnSpc>
                <a:spcPct val="100000"/>
              </a:lnSpc>
              <a:spcBef>
                <a:spcPts val="2000"/>
              </a:spcBef>
              <a:spcAft>
                <a:spcPts val="120"/>
              </a:spcAft>
              <a:buFont typeface="Arial" pitchFamily="34" charset="0"/>
              <a:buChar char="•"/>
              <a:defRPr sz="2400" kern="1200">
                <a:solidFill>
                  <a:srgbClr val="646464"/>
                </a:solidFill>
                <a:latin typeface="+mn-lt"/>
                <a:ea typeface="+mn-ea"/>
                <a:cs typeface="+mn-cs"/>
              </a:defRPr>
            </a:lvl1pPr>
            <a:lvl2pPr marL="457200" indent="-225425" algn="l" defTabSz="914400" rtl="0" eaLnBrk="1" latinLnBrk="0" hangingPunct="1">
              <a:lnSpc>
                <a:spcPct val="100000"/>
              </a:lnSpc>
              <a:spcBef>
                <a:spcPts val="110"/>
              </a:spcBef>
              <a:spcAft>
                <a:spcPts val="110"/>
              </a:spcAft>
              <a:buFont typeface="Nokia Pure Text" pitchFamily="34" charset="0"/>
              <a:buChar char="−"/>
              <a:defRPr sz="2200" kern="1200">
                <a:solidFill>
                  <a:srgbClr val="646464"/>
                </a:solidFill>
                <a:latin typeface="+mn-lt"/>
                <a:ea typeface="+mn-ea"/>
                <a:cs typeface="+mn-cs"/>
              </a:defRPr>
            </a:lvl2pPr>
            <a:lvl3pPr marL="679450" indent="-179388" algn="l" defTabSz="685800" rtl="0" eaLnBrk="1" latinLnBrk="0" hangingPunct="1">
              <a:lnSpc>
                <a:spcPct val="100000"/>
              </a:lnSpc>
              <a:spcBef>
                <a:spcPts val="100"/>
              </a:spcBef>
              <a:spcAft>
                <a:spcPts val="100"/>
              </a:spcAft>
              <a:buFont typeface="Nokia Pure Text" pitchFamily="34" charset="0"/>
              <a:buChar char="−"/>
              <a:defRPr sz="2000" kern="1200">
                <a:solidFill>
                  <a:srgbClr val="646464"/>
                </a:solidFill>
                <a:latin typeface="+mn-lt"/>
                <a:ea typeface="+mn-ea"/>
                <a:cs typeface="+mn-cs"/>
              </a:defRPr>
            </a:lvl3pPr>
            <a:lvl4pPr marL="909638" indent="-179388" algn="l" defTabSz="914400" rtl="0" eaLnBrk="1" latinLnBrk="0" hangingPunct="1">
              <a:spcBef>
                <a:spcPts val="90"/>
              </a:spcBef>
              <a:spcAft>
                <a:spcPts val="90"/>
              </a:spcAft>
              <a:buFont typeface="Nokia Pure Text" pitchFamily="34" charset="0"/>
              <a:buChar char="−"/>
              <a:defRPr sz="1800" kern="1200">
                <a:solidFill>
                  <a:srgbClr val="646464"/>
                </a:solidFill>
                <a:latin typeface="+mn-lt"/>
                <a:ea typeface="+mn-ea"/>
                <a:cs typeface="+mn-cs"/>
              </a:defRPr>
            </a:lvl4pPr>
            <a:lvl5pPr marL="1147763" indent="-179388" algn="l" defTabSz="914400" rtl="0" eaLnBrk="1" latinLnBrk="0" hangingPunct="1">
              <a:spcBef>
                <a:spcPts val="80"/>
              </a:spcBef>
              <a:spcAft>
                <a:spcPts val="80"/>
              </a:spcAft>
              <a:buFont typeface="Nokia Pure Text" pitchFamily="34" charset="0"/>
              <a:buChar char="−"/>
              <a:defRPr sz="1600" kern="1200" baseline="0">
                <a:solidFill>
                  <a:srgbClr val="646464"/>
                </a:solidFill>
                <a:latin typeface="+mn-lt"/>
                <a:ea typeface="+mn-ea"/>
                <a:cs typeface="+mn-cs"/>
              </a:defRPr>
            </a:lvl5pPr>
            <a:lvl6pPr marL="2063750" indent="-179388" algn="l" defTabSz="914400" rtl="0" eaLnBrk="1" latinLnBrk="0" hangingPunct="1">
              <a:spcBef>
                <a:spcPts val="70"/>
              </a:spcBef>
              <a:spcAft>
                <a:spcPts val="70"/>
              </a:spcAft>
              <a:buFont typeface="Nokia Pure Text" pitchFamily="34" charset="0"/>
              <a:buChar char="−"/>
              <a:defRPr sz="1400" kern="1200" baseline="0">
                <a:solidFill>
                  <a:srgbClr val="646464"/>
                </a:solidFill>
                <a:latin typeface="+mn-lt"/>
                <a:ea typeface="+mn-ea"/>
                <a:cs typeface="+mn-cs"/>
              </a:defRPr>
            </a:lvl6pPr>
            <a:lvl7pPr marL="2422525" indent="-180000" algn="l" defTabSz="914400" rtl="0" eaLnBrk="1" latinLnBrk="0" hangingPunct="1">
              <a:spcBef>
                <a:spcPts val="70"/>
              </a:spcBef>
              <a:spcAft>
                <a:spcPts val="70"/>
              </a:spcAft>
              <a:buFont typeface="Nokia Pure Text" pitchFamily="34" charset="0"/>
              <a:buChar char="−"/>
              <a:defRPr sz="1400" kern="1200" baseline="0">
                <a:solidFill>
                  <a:srgbClr val="646464"/>
                </a:solidFill>
                <a:latin typeface="+mn-lt"/>
                <a:ea typeface="+mn-ea"/>
                <a:cs typeface="+mn-cs"/>
              </a:defRPr>
            </a:lvl7pPr>
            <a:lvl8pPr marL="2776538" indent="-180000" algn="l" defTabSz="914400" rtl="0" eaLnBrk="1" latinLnBrk="0" hangingPunct="1">
              <a:spcBef>
                <a:spcPts val="60"/>
              </a:spcBef>
              <a:spcAft>
                <a:spcPts val="60"/>
              </a:spcAft>
              <a:buFont typeface="Nokia Pure Text" pitchFamily="34" charset="0"/>
              <a:buChar char="−"/>
              <a:defRPr sz="1200" kern="1200" baseline="0">
                <a:solidFill>
                  <a:srgbClr val="646464"/>
                </a:solidFill>
                <a:latin typeface="+mn-lt"/>
                <a:ea typeface="+mn-ea"/>
                <a:cs typeface="+mn-cs"/>
              </a:defRPr>
            </a:lvl8pPr>
            <a:lvl9pPr marL="3135313" indent="-174625" algn="l" defTabSz="914400" rtl="0" eaLnBrk="1" latinLnBrk="0" hangingPunct="1">
              <a:spcBef>
                <a:spcPts val="60"/>
              </a:spcBef>
              <a:spcAft>
                <a:spcPts val="60"/>
              </a:spcAft>
              <a:buFont typeface="Nokia Pure Text" pitchFamily="34" charset="0"/>
              <a:buChar char="−"/>
              <a:defRPr sz="1200" kern="1200" baseline="0">
                <a:solidFill>
                  <a:srgbClr val="646464"/>
                </a:solidFill>
                <a:latin typeface="+mn-lt"/>
                <a:ea typeface="+mn-ea"/>
                <a:cs typeface="+mn-cs"/>
              </a:defRPr>
            </a:lvl9pPr>
          </a:lstStyle>
          <a:p>
            <a:pPr marL="0" indent="0">
              <a:spcBef>
                <a:spcPts val="0"/>
              </a:spcBef>
              <a:buNone/>
            </a:pPr>
            <a:r>
              <a:rPr lang="en-GB" dirty="0" smtClean="0">
                <a:solidFill>
                  <a:schemeClr val="bg1"/>
                </a:solidFill>
              </a:rPr>
              <a:t>Gary Gale</a:t>
            </a:r>
          </a:p>
          <a:p>
            <a:pPr marL="0" indent="0">
              <a:spcBef>
                <a:spcPts val="0"/>
              </a:spcBef>
              <a:buNone/>
            </a:pPr>
            <a:r>
              <a:rPr lang="en-GB" dirty="0" smtClean="0">
                <a:solidFill>
                  <a:schemeClr val="bg1"/>
                </a:solidFill>
              </a:rPr>
              <a:t>Director, Places</a:t>
            </a:r>
          </a:p>
          <a:p>
            <a:pPr marL="0" indent="0">
              <a:spcBef>
                <a:spcPts val="0"/>
              </a:spcBef>
              <a:buNone/>
            </a:pPr>
            <a:r>
              <a:rPr lang="en-GB" dirty="0" smtClean="0">
                <a:solidFill>
                  <a:schemeClr val="bg1"/>
                </a:solidFill>
              </a:rPr>
              <a:t>Nokia Search &amp; Places</a:t>
            </a:r>
          </a:p>
          <a:p>
            <a:pPr marL="0" indent="0">
              <a:spcBef>
                <a:spcPts val="0"/>
              </a:spcBef>
              <a:buNone/>
            </a:pPr>
            <a:r>
              <a:rPr lang="en-GB" dirty="0" smtClean="0">
                <a:solidFill>
                  <a:schemeClr val="bg1"/>
                </a:solidFill>
              </a:rPr>
              <a:t>+49.1515.5150909</a:t>
            </a:r>
          </a:p>
          <a:p>
            <a:pPr marL="0" indent="0">
              <a:spcBef>
                <a:spcPts val="0"/>
              </a:spcBef>
              <a:buNone/>
            </a:pPr>
            <a:r>
              <a:rPr lang="en-GB" dirty="0" smtClean="0">
                <a:solidFill>
                  <a:schemeClr val="bg1"/>
                </a:solidFill>
              </a:rPr>
              <a:t>+1.408.242.2329</a:t>
            </a:r>
          </a:p>
          <a:p>
            <a:pPr marL="0" indent="0">
              <a:spcBef>
                <a:spcPts val="0"/>
              </a:spcBef>
              <a:buNone/>
            </a:pPr>
            <a:r>
              <a:rPr lang="en-GB" dirty="0">
                <a:solidFill>
                  <a:schemeClr val="bg1"/>
                </a:solidFill>
              </a:rPr>
              <a:t> +44.7508.000336</a:t>
            </a:r>
            <a:endParaRPr lang="en-GB" dirty="0" smtClean="0">
              <a:solidFill>
                <a:schemeClr val="bg1"/>
              </a:solidFill>
            </a:endParaRPr>
          </a:p>
          <a:p>
            <a:pPr marL="0" indent="0">
              <a:spcBef>
                <a:spcPts val="0"/>
              </a:spcBef>
              <a:buNone/>
            </a:pPr>
            <a:r>
              <a:rPr lang="en-GB" dirty="0" err="1" smtClean="0">
                <a:solidFill>
                  <a:schemeClr val="bg1"/>
                </a:solidFill>
              </a:rPr>
              <a:t>gary.gale@nokia.com</a:t>
            </a:r>
            <a:endParaRPr lang="en-GB" dirty="0">
              <a:solidFill>
                <a:schemeClr val="bg1"/>
              </a:solidFill>
            </a:endParaRPr>
          </a:p>
        </p:txBody>
      </p:sp>
      <p:sp>
        <p:nvSpPr>
          <p:cNvPr id="5" name="Rectangle 4"/>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457200" y="4836871"/>
            <a:ext cx="298376" cy="92333"/>
          </a:xfrm>
          <a:prstGeom prst="rect">
            <a:avLst/>
          </a:prstGeom>
        </p:spPr>
        <p:txBody>
          <a:bodyPr/>
          <a:lstStyle/>
          <a:p>
            <a:fld id="{1DFF4ECC-2EB9-4399-B072-B53D46A7B74E}" type="slidenum">
              <a:rPr lang="en-GB" smtClean="0"/>
              <a:pPr/>
              <a:t>2</a:t>
            </a:fld>
            <a:endParaRPr lang="en-GB"/>
          </a:p>
        </p:txBody>
      </p:sp>
      <p:pic>
        <p:nvPicPr>
          <p:cNvPr id="7" name="Picture 6"/>
          <p:cNvPicPr>
            <a:picLocks noChangeAspect="1"/>
          </p:cNvPicPr>
          <p:nvPr/>
        </p:nvPicPr>
        <p:blipFill>
          <a:blip r:embed="rId3"/>
          <a:stretch>
            <a:fillRect/>
          </a:stretch>
        </p:blipFill>
        <p:spPr>
          <a:xfrm>
            <a:off x="-179818" y="0"/>
            <a:ext cx="10281979" cy="6858000"/>
          </a:xfrm>
          <a:prstGeom prst="rect">
            <a:avLst/>
          </a:prstGeom>
        </p:spPr>
      </p:pic>
      <p:sp>
        <p:nvSpPr>
          <p:cNvPr id="6" name="Rectangle 5"/>
          <p:cNvSpPr/>
          <p:nvPr/>
        </p:nvSpPr>
        <p:spPr>
          <a:xfrm>
            <a:off x="0" y="4914000"/>
            <a:ext cx="9145108" cy="183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nchorCtr="0"/>
          <a:lstStyle/>
          <a:p>
            <a:r>
              <a:rPr lang="en-US" sz="1000" dirty="0" smtClean="0"/>
              <a:t>Ken </a:t>
            </a:r>
            <a:r>
              <a:rPr lang="en-US" sz="1000" dirty="0" err="1" smtClean="0"/>
              <a:t>Yeung</a:t>
            </a:r>
            <a:r>
              <a:rPr lang="en-US" sz="1000" dirty="0" smtClean="0"/>
              <a:t> / Flickr : </a:t>
            </a:r>
            <a:r>
              <a:rPr lang="en-US" sz="1000" dirty="0"/>
              <a:t>http://</a:t>
            </a:r>
            <a:r>
              <a:rPr lang="en-US" sz="1000" dirty="0" err="1"/>
              <a:t>www.flickr.com</a:t>
            </a:r>
            <a:r>
              <a:rPr lang="en-US" sz="1000" dirty="0"/>
              <a:t>/photos/kyeung808/4820451850/</a:t>
            </a:r>
            <a:endParaRPr lang="en-US" sz="1000" dirty="0" smtClean="0"/>
          </a:p>
        </p:txBody>
      </p:sp>
      <p:sp>
        <p:nvSpPr>
          <p:cNvPr id="5" name="Rectangle 4"/>
          <p:cNvSpPr/>
          <p:nvPr/>
        </p:nvSpPr>
        <p:spPr bwMode="auto">
          <a:xfrm>
            <a:off x="0" y="3381840"/>
            <a:ext cx="9906000" cy="1398942"/>
          </a:xfrm>
          <a:prstGeom prst="rect">
            <a:avLst/>
          </a:prstGeom>
          <a:blipFill rotWithShape="1">
            <a:blip r:embed="rId4"/>
            <a:stretch>
              <a:fillRect/>
            </a:stretch>
          </a:blip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353"/>
            <a:r>
              <a:rPr lang="en-GB" sz="2000" b="1" dirty="0" smtClean="0">
                <a:solidFill>
                  <a:schemeClr val="bg1"/>
                </a:solidFill>
                <a:latin typeface="+mj-lt"/>
                <a:ea typeface="PMingLiU" pitchFamily="18" charset="-120"/>
                <a:cs typeface="Gotham-Medium"/>
              </a:rPr>
              <a:t>I’m Gary; a Geo-Technologist and a Geographer at heart</a:t>
            </a:r>
          </a:p>
          <a:p>
            <a:pPr algn="ctr" defTabSz="914353"/>
            <a:r>
              <a:rPr lang="en-GB" sz="2000" b="1" dirty="0" smtClean="0">
                <a:solidFill>
                  <a:schemeClr val="bg1"/>
                </a:solidFill>
                <a:latin typeface="+mj-lt"/>
                <a:ea typeface="PMingLiU" pitchFamily="18" charset="-120"/>
                <a:cs typeface="Gotham-Medium"/>
              </a:rPr>
              <a:t>Director, Places, Nokia Location &amp; Commerce</a:t>
            </a:r>
          </a:p>
          <a:p>
            <a:pPr algn="ctr" defTabSz="914353"/>
            <a:r>
              <a:rPr lang="en-GB" sz="2000" b="1" dirty="0" smtClean="0">
                <a:solidFill>
                  <a:schemeClr val="bg1"/>
                </a:solidFill>
                <a:latin typeface="+mj-lt"/>
                <a:ea typeface="PMingLiU" pitchFamily="18" charset="-120"/>
                <a:cs typeface="Gotham-Medium"/>
              </a:rPr>
              <a:t>http://www.vicchi.org - http://www.garygale.com - @</a:t>
            </a:r>
            <a:r>
              <a:rPr lang="en-GB" sz="2000" b="1" dirty="0" err="1" smtClean="0">
                <a:solidFill>
                  <a:schemeClr val="bg1"/>
                </a:solidFill>
                <a:latin typeface="+mj-lt"/>
                <a:ea typeface="PMingLiU" pitchFamily="18" charset="-120"/>
                <a:cs typeface="Gotham-Medium"/>
              </a:rPr>
              <a:t>vicchi</a:t>
            </a:r>
            <a:endParaRPr lang="en-GB" sz="2000" b="1" dirty="0" smtClean="0">
              <a:solidFill>
                <a:schemeClr val="bg1"/>
              </a:solidFill>
              <a:latin typeface="+mj-lt"/>
              <a:ea typeface="PMingLiU" pitchFamily="18" charset="-120"/>
              <a:cs typeface="Gotham-Medium"/>
            </a:endParaRPr>
          </a:p>
          <a:p>
            <a:pPr algn="ctr" defTabSz="914353"/>
            <a:endParaRPr lang="en-GB" sz="2000" b="1" dirty="0" smtClean="0">
              <a:solidFill>
                <a:schemeClr val="bg1"/>
              </a:solidFill>
              <a:latin typeface="+mj-lt"/>
              <a:ea typeface="PMingLiU" pitchFamily="18" charset="-120"/>
              <a:cs typeface="Gotham-Medium"/>
            </a:endParaRPr>
          </a:p>
        </p:txBody>
      </p:sp>
    </p:spTree>
    <p:extLst>
      <p:ext uri="{BB962C8B-B14F-4D97-AF65-F5344CB8AC3E}">
        <p14:creationId xmlns:p14="http://schemas.microsoft.com/office/powerpoint/2010/main" val="1812921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9" descr="SANFRANCISCO_small-01.png"/>
          <p:cNvPicPr>
            <a:picLocks noChangeAspect="1"/>
          </p:cNvPicPr>
          <p:nvPr/>
        </p:nvPicPr>
        <p:blipFill>
          <a:blip r:embed="rId3" cstate="print"/>
          <a:stretch>
            <a:fillRect/>
          </a:stretch>
        </p:blipFill>
        <p:spPr bwMode="auto">
          <a:xfrm>
            <a:off x="0" y="3179840"/>
            <a:ext cx="9144000" cy="1967003"/>
          </a:xfrm>
          <a:prstGeom prst="rect">
            <a:avLst/>
          </a:prstGeom>
          <a:noFill/>
          <a:ln w="9525">
            <a:noFill/>
            <a:miter lim="800000"/>
            <a:headEnd/>
            <a:tailEnd/>
          </a:ln>
        </p:spPr>
      </p:pic>
      <p:pic>
        <p:nvPicPr>
          <p:cNvPr id="54295" name="Picture 37" descr="_placepage-guides.jpg"/>
          <p:cNvPicPr>
            <a:picLocks noChangeAspect="1"/>
          </p:cNvPicPr>
          <p:nvPr/>
        </p:nvPicPr>
        <p:blipFill>
          <a:blip r:embed="rId4" cstate="print"/>
          <a:stretch>
            <a:fillRect/>
          </a:stretch>
        </p:blipFill>
        <p:spPr bwMode="auto">
          <a:xfrm>
            <a:off x="7582515" y="1713005"/>
            <a:ext cx="909477" cy="1495480"/>
          </a:xfrm>
          <a:prstGeom prst="rect">
            <a:avLst/>
          </a:prstGeom>
          <a:ln>
            <a:noFill/>
          </a:ln>
          <a:effectLst>
            <a:outerShdw blurRad="190500" algn="tl" rotWithShape="0">
              <a:srgbClr val="000000">
                <a:alpha val="70000"/>
              </a:srgbClr>
            </a:outerShdw>
          </a:effectLst>
        </p:spPr>
      </p:pic>
      <p:pic>
        <p:nvPicPr>
          <p:cNvPr id="54284" name="Picture 37" descr="_placepage-guides.jpg"/>
          <p:cNvPicPr>
            <a:picLocks noChangeAspect="1"/>
          </p:cNvPicPr>
          <p:nvPr/>
        </p:nvPicPr>
        <p:blipFill>
          <a:blip r:embed="rId5" cstate="print"/>
          <a:srcRect/>
          <a:stretch>
            <a:fillRect/>
          </a:stretch>
        </p:blipFill>
        <p:spPr bwMode="auto">
          <a:xfrm>
            <a:off x="6201219" y="978286"/>
            <a:ext cx="1062255" cy="1772866"/>
          </a:xfrm>
          <a:prstGeom prst="rect">
            <a:avLst/>
          </a:prstGeom>
          <a:ln>
            <a:noFill/>
          </a:ln>
          <a:effectLst>
            <a:outerShdw blurRad="190500" algn="tl" rotWithShape="0">
              <a:srgbClr val="000000">
                <a:alpha val="70000"/>
              </a:srgbClr>
            </a:outerShdw>
          </a:effectLst>
        </p:spPr>
      </p:pic>
      <p:pic>
        <p:nvPicPr>
          <p:cNvPr id="54288" name="Picture 2"/>
          <p:cNvPicPr>
            <a:picLocks noChangeAspect="1" noChangeArrowheads="1"/>
          </p:cNvPicPr>
          <p:nvPr/>
        </p:nvPicPr>
        <p:blipFill>
          <a:blip r:embed="rId6" cstate="print"/>
          <a:stretch>
            <a:fillRect/>
          </a:stretch>
        </p:blipFill>
        <p:spPr bwMode="auto">
          <a:xfrm>
            <a:off x="4453162" y="3065856"/>
            <a:ext cx="1609367" cy="885942"/>
          </a:xfrm>
          <a:prstGeom prst="rect">
            <a:avLst/>
          </a:prstGeom>
          <a:ln>
            <a:noFill/>
          </a:ln>
          <a:effectLst>
            <a:outerShdw blurRad="190500" algn="tl" rotWithShape="0">
              <a:srgbClr val="000000">
                <a:alpha val="70000"/>
              </a:srgbClr>
            </a:outerShdw>
          </a:effectLst>
        </p:spPr>
      </p:pic>
      <p:pic>
        <p:nvPicPr>
          <p:cNvPr id="54287" name="Picture 2"/>
          <p:cNvPicPr>
            <a:picLocks noChangeAspect="1" noChangeArrowheads="1"/>
          </p:cNvPicPr>
          <p:nvPr/>
        </p:nvPicPr>
        <p:blipFill>
          <a:blip r:embed="rId7" cstate="print"/>
          <a:stretch>
            <a:fillRect/>
          </a:stretch>
        </p:blipFill>
        <p:spPr bwMode="auto">
          <a:xfrm>
            <a:off x="2299364" y="2597114"/>
            <a:ext cx="1580872" cy="1020106"/>
          </a:xfrm>
          <a:prstGeom prst="rect">
            <a:avLst/>
          </a:prstGeom>
          <a:ln>
            <a:noFill/>
          </a:ln>
          <a:effectLst>
            <a:outerShdw blurRad="190500" algn="tl" rotWithShape="0">
              <a:srgbClr val="000000">
                <a:alpha val="70000"/>
              </a:srgbClr>
            </a:outerShdw>
          </a:effectLst>
        </p:spPr>
      </p:pic>
      <p:pic>
        <p:nvPicPr>
          <p:cNvPr id="54283" name="Picture 38" descr="pta_3.png"/>
          <p:cNvPicPr>
            <a:picLocks noChangeAspect="1"/>
          </p:cNvPicPr>
          <p:nvPr/>
        </p:nvPicPr>
        <p:blipFill>
          <a:blip r:embed="rId8" cstate="print"/>
          <a:srcRect/>
          <a:stretch>
            <a:fillRect/>
          </a:stretch>
        </p:blipFill>
        <p:spPr bwMode="auto">
          <a:xfrm>
            <a:off x="499980" y="1072967"/>
            <a:ext cx="1010768" cy="1671655"/>
          </a:xfrm>
          <a:prstGeom prst="rect">
            <a:avLst/>
          </a:prstGeom>
          <a:ln>
            <a:noFill/>
          </a:ln>
          <a:effectLst>
            <a:outerShdw blurRad="190500" algn="tl" rotWithShape="0">
              <a:srgbClr val="000000">
                <a:alpha val="70000"/>
              </a:srgbClr>
            </a:outerShdw>
          </a:effectLst>
        </p:spPr>
      </p:pic>
      <p:pic>
        <p:nvPicPr>
          <p:cNvPr id="54286" name="Picture 2"/>
          <p:cNvPicPr>
            <a:picLocks noChangeAspect="1" noChangeArrowheads="1"/>
          </p:cNvPicPr>
          <p:nvPr/>
        </p:nvPicPr>
        <p:blipFill>
          <a:blip r:embed="rId9" cstate="print"/>
          <a:srcRect/>
          <a:stretch>
            <a:fillRect/>
          </a:stretch>
        </p:blipFill>
        <p:spPr bwMode="auto">
          <a:xfrm>
            <a:off x="1864981" y="957506"/>
            <a:ext cx="3265488" cy="1309688"/>
          </a:xfrm>
          <a:prstGeom prst="rect">
            <a:avLst/>
          </a:prstGeom>
          <a:ln>
            <a:noFill/>
          </a:ln>
          <a:effectLst>
            <a:outerShdw blurRad="190500" algn="tl" rotWithShape="0">
              <a:srgbClr val="000000">
                <a:alpha val="70000"/>
              </a:srgbClr>
            </a:outerShdw>
          </a:effectLst>
        </p:spPr>
      </p:pic>
      <p:sp>
        <p:nvSpPr>
          <p:cNvPr id="58" name="Title 57"/>
          <p:cNvSpPr>
            <a:spLocks noGrp="1"/>
          </p:cNvSpPr>
          <p:nvPr>
            <p:ph type="title"/>
          </p:nvPr>
        </p:nvSpPr>
        <p:spPr>
          <a:xfrm>
            <a:off x="344971" y="215917"/>
            <a:ext cx="8515250" cy="615553"/>
          </a:xfrm>
        </p:spPr>
        <p:txBody>
          <a:bodyPr/>
          <a:lstStyle/>
          <a:p>
            <a:r>
              <a:rPr lang="en-US" dirty="0" smtClean="0"/>
              <a:t>The Where Ecosystem @ Where 2012</a:t>
            </a:r>
            <a:endParaRPr lang="en-US" dirty="0"/>
          </a:p>
        </p:txBody>
      </p:sp>
      <p:grpSp>
        <p:nvGrpSpPr>
          <p:cNvPr id="2" name="Group 13"/>
          <p:cNvGrpSpPr>
            <a:grpSpLocks/>
          </p:cNvGrpSpPr>
          <p:nvPr/>
        </p:nvGrpSpPr>
        <p:grpSpPr bwMode="auto">
          <a:xfrm>
            <a:off x="6166714" y="2440790"/>
            <a:ext cx="1290148" cy="1763554"/>
            <a:chOff x="5767192" y="2470148"/>
            <a:chExt cx="1290148" cy="1763556"/>
          </a:xfrm>
        </p:grpSpPr>
        <p:grpSp>
          <p:nvGrpSpPr>
            <p:cNvPr id="3" name="Group 11"/>
            <p:cNvGrpSpPr>
              <a:grpSpLocks/>
            </p:cNvGrpSpPr>
            <p:nvPr/>
          </p:nvGrpSpPr>
          <p:grpSpPr bwMode="auto">
            <a:xfrm>
              <a:off x="5783885" y="2480918"/>
              <a:ext cx="1143000" cy="1752786"/>
              <a:chOff x="1203801" y="788346"/>
              <a:chExt cx="2406315" cy="3690075"/>
            </a:xfrm>
          </p:grpSpPr>
          <p:cxnSp>
            <p:nvCxnSpPr>
              <p:cNvPr id="10" name="Straight Connector 9"/>
              <p:cNvCxnSpPr>
                <a:endCxn id="11" idx="1"/>
              </p:cNvCxnSpPr>
              <p:nvPr/>
            </p:nvCxnSpPr>
            <p:spPr>
              <a:xfrm flipV="1">
                <a:off x="1203801" y="1109188"/>
                <a:ext cx="0" cy="3369233"/>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ounded Rectangular Callout 10"/>
              <p:cNvSpPr/>
              <p:nvPr/>
            </p:nvSpPr>
            <p:spPr>
              <a:xfrm>
                <a:off x="1203801" y="788346"/>
                <a:ext cx="2406315" cy="641685"/>
              </a:xfrm>
              <a:prstGeom prst="wedgeRoundRectCallout">
                <a:avLst>
                  <a:gd name="adj1" fmla="val -20833"/>
                  <a:gd name="adj2" fmla="val 70326"/>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74" name="TextBox 12"/>
            <p:cNvSpPr txBox="1">
              <a:spLocks noChangeArrowheads="1"/>
            </p:cNvSpPr>
            <p:nvPr/>
          </p:nvSpPr>
          <p:spPr bwMode="auto">
            <a:xfrm>
              <a:off x="5767192" y="2470148"/>
              <a:ext cx="1290148" cy="338554"/>
            </a:xfrm>
            <a:prstGeom prst="rect">
              <a:avLst/>
            </a:prstGeom>
            <a:noFill/>
            <a:ln w="9525">
              <a:noFill/>
              <a:miter lim="800000"/>
              <a:headEnd/>
              <a:tailEnd/>
            </a:ln>
          </p:spPr>
          <p:txBody>
            <a:bodyPr wrap="square">
              <a:spAutoFit/>
            </a:bodyPr>
            <a:lstStyle/>
            <a:p>
              <a:r>
                <a:rPr lang="en-GB" sz="800" b="1" dirty="0">
                  <a:solidFill>
                    <a:srgbClr val="196FB0"/>
                  </a:solidFill>
                  <a:latin typeface="Nokia Pure Headline" pitchFamily="34" charset="0"/>
                </a:rPr>
                <a:t>Where’s the best </a:t>
              </a:r>
              <a:br>
                <a:rPr lang="en-GB" sz="800" b="1" dirty="0">
                  <a:solidFill>
                    <a:srgbClr val="196FB0"/>
                  </a:solidFill>
                  <a:latin typeface="Nokia Pure Headline" pitchFamily="34" charset="0"/>
                </a:rPr>
              </a:br>
              <a:r>
                <a:rPr lang="en-GB" sz="800" b="1" dirty="0">
                  <a:solidFill>
                    <a:srgbClr val="196FB0"/>
                  </a:solidFill>
                  <a:latin typeface="Nokia Pure Headline" pitchFamily="34" charset="0"/>
                </a:rPr>
                <a:t>place to go tonight?</a:t>
              </a:r>
              <a:endParaRPr lang="en-US" sz="800" b="1" dirty="0">
                <a:solidFill>
                  <a:srgbClr val="196FB0"/>
                </a:solidFill>
                <a:latin typeface="Nokia Pure Headline" pitchFamily="34" charset="0"/>
              </a:endParaRPr>
            </a:p>
          </p:txBody>
        </p:sp>
      </p:grpSp>
      <p:grpSp>
        <p:nvGrpSpPr>
          <p:cNvPr id="4" name="Group 14"/>
          <p:cNvGrpSpPr>
            <a:grpSpLocks/>
          </p:cNvGrpSpPr>
          <p:nvPr/>
        </p:nvGrpSpPr>
        <p:grpSpPr bwMode="auto">
          <a:xfrm>
            <a:off x="468178" y="2395395"/>
            <a:ext cx="1137534" cy="2659408"/>
            <a:chOff x="5764171" y="2478185"/>
            <a:chExt cx="1138048" cy="3116166"/>
          </a:xfrm>
        </p:grpSpPr>
        <p:grpSp>
          <p:nvGrpSpPr>
            <p:cNvPr id="5" name="Group 15"/>
            <p:cNvGrpSpPr>
              <a:grpSpLocks/>
            </p:cNvGrpSpPr>
            <p:nvPr/>
          </p:nvGrpSpPr>
          <p:grpSpPr bwMode="auto">
            <a:xfrm>
              <a:off x="5783893" y="2478185"/>
              <a:ext cx="1067282" cy="3116166"/>
              <a:chOff x="1203816" y="782591"/>
              <a:chExt cx="2246909" cy="6560351"/>
            </a:xfrm>
          </p:grpSpPr>
          <p:cxnSp>
            <p:nvCxnSpPr>
              <p:cNvPr id="18" name="Straight Connector 17"/>
              <p:cNvCxnSpPr>
                <a:endCxn id="19" idx="1"/>
              </p:cNvCxnSpPr>
              <p:nvPr/>
            </p:nvCxnSpPr>
            <p:spPr>
              <a:xfrm flipV="1">
                <a:off x="1203816" y="1225114"/>
                <a:ext cx="0" cy="6117828"/>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ounded Rectangular Callout 18"/>
              <p:cNvSpPr/>
              <p:nvPr/>
            </p:nvSpPr>
            <p:spPr>
              <a:xfrm>
                <a:off x="1203816" y="782591"/>
                <a:ext cx="2246909" cy="885043"/>
              </a:xfrm>
              <a:prstGeom prst="wedgeRoundRectCallout">
                <a:avLst>
                  <a:gd name="adj1" fmla="val -20833"/>
                  <a:gd name="adj2" fmla="val 71365"/>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70" name="TextBox 16"/>
            <p:cNvSpPr txBox="1">
              <a:spLocks noChangeArrowheads="1"/>
            </p:cNvSpPr>
            <p:nvPr/>
          </p:nvSpPr>
          <p:spPr bwMode="auto">
            <a:xfrm>
              <a:off x="5764171" y="2486755"/>
              <a:ext cx="1138048" cy="396701"/>
            </a:xfrm>
            <a:prstGeom prst="rect">
              <a:avLst/>
            </a:prstGeom>
            <a:noFill/>
            <a:ln w="9525">
              <a:noFill/>
              <a:miter lim="800000"/>
              <a:headEnd/>
              <a:tailEnd/>
            </a:ln>
          </p:spPr>
          <p:txBody>
            <a:bodyPr wrap="square">
              <a:spAutoFit/>
            </a:bodyPr>
            <a:lstStyle/>
            <a:p>
              <a:r>
                <a:rPr lang="en-GB" sz="800" b="1" dirty="0">
                  <a:solidFill>
                    <a:srgbClr val="196FB0"/>
                  </a:solidFill>
                  <a:latin typeface="Nokia Pure Headline" pitchFamily="34" charset="0"/>
                </a:rPr>
                <a:t>Can I make the next </a:t>
              </a:r>
              <a:br>
                <a:rPr lang="en-GB" sz="800" b="1" dirty="0">
                  <a:solidFill>
                    <a:srgbClr val="196FB0"/>
                  </a:solidFill>
                  <a:latin typeface="Nokia Pure Headline" pitchFamily="34" charset="0"/>
                </a:rPr>
              </a:br>
              <a:r>
                <a:rPr lang="en-GB" sz="800" b="1" dirty="0">
                  <a:solidFill>
                    <a:srgbClr val="196FB0"/>
                  </a:solidFill>
                  <a:latin typeface="Nokia Pure Headline" pitchFamily="34" charset="0"/>
                </a:rPr>
                <a:t>train to San Jose?</a:t>
              </a:r>
              <a:endParaRPr lang="en-US" sz="800" b="1" dirty="0">
                <a:solidFill>
                  <a:srgbClr val="196FB0"/>
                </a:solidFill>
                <a:latin typeface="Nokia Pure Headline" pitchFamily="34" charset="0"/>
              </a:endParaRPr>
            </a:p>
          </p:txBody>
        </p:sp>
      </p:grpSp>
      <p:grpSp>
        <p:nvGrpSpPr>
          <p:cNvPr id="6" name="Group 20"/>
          <p:cNvGrpSpPr>
            <a:grpSpLocks/>
          </p:cNvGrpSpPr>
          <p:nvPr/>
        </p:nvGrpSpPr>
        <p:grpSpPr bwMode="auto">
          <a:xfrm>
            <a:off x="1826696" y="905285"/>
            <a:ext cx="1025229" cy="3803479"/>
            <a:chOff x="5755777" y="2477464"/>
            <a:chExt cx="1025229" cy="3803479"/>
          </a:xfrm>
        </p:grpSpPr>
        <p:grpSp>
          <p:nvGrpSpPr>
            <p:cNvPr id="7" name="Group 21"/>
            <p:cNvGrpSpPr>
              <a:grpSpLocks/>
            </p:cNvGrpSpPr>
            <p:nvPr/>
          </p:nvGrpSpPr>
          <p:grpSpPr bwMode="auto">
            <a:xfrm>
              <a:off x="5790406" y="2495549"/>
              <a:ext cx="990600" cy="3785394"/>
              <a:chOff x="1217529" y="819148"/>
              <a:chExt cx="2085475" cy="7969250"/>
            </a:xfrm>
          </p:grpSpPr>
          <p:cxnSp>
            <p:nvCxnSpPr>
              <p:cNvPr id="24" name="Straight Connector 23"/>
              <p:cNvCxnSpPr>
                <a:endCxn id="25" idx="1"/>
              </p:cNvCxnSpPr>
              <p:nvPr/>
            </p:nvCxnSpPr>
            <p:spPr>
              <a:xfrm flipV="1">
                <a:off x="1217529" y="1139990"/>
                <a:ext cx="0" cy="7648408"/>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Rounded Rectangular Callout 24"/>
              <p:cNvSpPr/>
              <p:nvPr/>
            </p:nvSpPr>
            <p:spPr>
              <a:xfrm>
                <a:off x="1217529" y="819148"/>
                <a:ext cx="2085475" cy="641684"/>
              </a:xfrm>
              <a:prstGeom prst="wedgeRoundRectCallout">
                <a:avLst>
                  <a:gd name="adj1" fmla="val -20833"/>
                  <a:gd name="adj2" fmla="val 80761"/>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66" name="TextBox 22"/>
            <p:cNvSpPr txBox="1">
              <a:spLocks noChangeArrowheads="1"/>
            </p:cNvSpPr>
            <p:nvPr/>
          </p:nvSpPr>
          <p:spPr bwMode="auto">
            <a:xfrm>
              <a:off x="5755777" y="2477464"/>
              <a:ext cx="948268" cy="338554"/>
            </a:xfrm>
            <a:prstGeom prst="rect">
              <a:avLst/>
            </a:prstGeom>
            <a:noFill/>
            <a:ln w="9525">
              <a:noFill/>
              <a:miter lim="800000"/>
              <a:headEnd/>
              <a:tailEnd/>
            </a:ln>
          </p:spPr>
          <p:txBody>
            <a:bodyPr>
              <a:spAutoFit/>
            </a:bodyPr>
            <a:lstStyle/>
            <a:p>
              <a:r>
                <a:rPr lang="en-GB" sz="800" b="1" dirty="0">
                  <a:solidFill>
                    <a:srgbClr val="196FB0"/>
                  </a:solidFill>
                  <a:latin typeface="Nokia Pure Headline" pitchFamily="34" charset="0"/>
                </a:rPr>
                <a:t>Where is a good </a:t>
              </a:r>
              <a:br>
                <a:rPr lang="en-GB" sz="800" b="1" dirty="0">
                  <a:solidFill>
                    <a:srgbClr val="196FB0"/>
                  </a:solidFill>
                  <a:latin typeface="Nokia Pure Headline" pitchFamily="34" charset="0"/>
                </a:rPr>
              </a:br>
              <a:r>
                <a:rPr lang="en-GB" sz="800" b="1" dirty="0">
                  <a:solidFill>
                    <a:srgbClr val="196FB0"/>
                  </a:solidFill>
                  <a:latin typeface="Nokia Pure Headline" pitchFamily="34" charset="0"/>
                </a:rPr>
                <a:t>place for lunch?</a:t>
              </a:r>
              <a:endParaRPr lang="en-US" sz="800" b="1" dirty="0">
                <a:solidFill>
                  <a:srgbClr val="196FB0"/>
                </a:solidFill>
                <a:latin typeface="Nokia Pure Headline" pitchFamily="34" charset="0"/>
              </a:endParaRPr>
            </a:p>
          </p:txBody>
        </p:sp>
      </p:grpSp>
      <p:grpSp>
        <p:nvGrpSpPr>
          <p:cNvPr id="8" name="Group 56"/>
          <p:cNvGrpSpPr/>
          <p:nvPr/>
        </p:nvGrpSpPr>
        <p:grpSpPr>
          <a:xfrm>
            <a:off x="7515689" y="1287120"/>
            <a:ext cx="1295400" cy="3113430"/>
            <a:chOff x="7515689" y="1287120"/>
            <a:chExt cx="1295400" cy="3113430"/>
          </a:xfrm>
        </p:grpSpPr>
        <p:grpSp>
          <p:nvGrpSpPr>
            <p:cNvPr id="9" name="Group 27"/>
            <p:cNvGrpSpPr>
              <a:grpSpLocks/>
            </p:cNvGrpSpPr>
            <p:nvPr/>
          </p:nvGrpSpPr>
          <p:grpSpPr bwMode="auto">
            <a:xfrm>
              <a:off x="7567174" y="1287120"/>
              <a:ext cx="1143000" cy="3113430"/>
              <a:chOff x="1205612" y="788348"/>
              <a:chExt cx="2123220" cy="6554589"/>
            </a:xfrm>
          </p:grpSpPr>
          <p:cxnSp>
            <p:nvCxnSpPr>
              <p:cNvPr id="30" name="Straight Connector 29"/>
              <p:cNvCxnSpPr/>
              <p:nvPr/>
            </p:nvCxnSpPr>
            <p:spPr>
              <a:xfrm flipV="1">
                <a:off x="1205612" y="1275883"/>
                <a:ext cx="0" cy="6067054"/>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Rounded Rectangular Callout 30"/>
              <p:cNvSpPr/>
              <p:nvPr/>
            </p:nvSpPr>
            <p:spPr>
              <a:xfrm>
                <a:off x="1205612" y="788348"/>
                <a:ext cx="2123220" cy="909053"/>
              </a:xfrm>
              <a:prstGeom prst="wedgeRoundRectCallout">
                <a:avLst>
                  <a:gd name="adj1" fmla="val -20833"/>
                  <a:gd name="adj2" fmla="val 71707"/>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28" name="TextBox 28"/>
            <p:cNvSpPr txBox="1">
              <a:spLocks noChangeArrowheads="1"/>
            </p:cNvSpPr>
            <p:nvPr/>
          </p:nvSpPr>
          <p:spPr bwMode="auto">
            <a:xfrm>
              <a:off x="7515689" y="1320458"/>
              <a:ext cx="1295400" cy="338137"/>
            </a:xfrm>
            <a:prstGeom prst="rect">
              <a:avLst/>
            </a:prstGeom>
            <a:noFill/>
            <a:ln w="9525">
              <a:noFill/>
              <a:miter lim="800000"/>
              <a:headEnd/>
              <a:tailEnd/>
            </a:ln>
          </p:spPr>
          <p:txBody>
            <a:bodyPr>
              <a:spAutoFit/>
            </a:bodyPr>
            <a:lstStyle/>
            <a:p>
              <a:r>
                <a:rPr lang="en-GB" sz="800" b="1" dirty="0">
                  <a:solidFill>
                    <a:srgbClr val="196FB0"/>
                  </a:solidFill>
                  <a:latin typeface="Nokia Pure Headline" pitchFamily="34" charset="0"/>
                </a:rPr>
                <a:t>Where can I get a deal on my </a:t>
              </a:r>
              <a:r>
                <a:rPr lang="en-GB" sz="800" b="1" dirty="0" err="1">
                  <a:solidFill>
                    <a:srgbClr val="196FB0"/>
                  </a:solidFill>
                  <a:latin typeface="Nokia Pure Headline" pitchFamily="34" charset="0"/>
                </a:rPr>
                <a:t>favorite</a:t>
              </a:r>
              <a:r>
                <a:rPr lang="en-GB" sz="800" b="1" dirty="0">
                  <a:solidFill>
                    <a:srgbClr val="196FB0"/>
                  </a:solidFill>
                  <a:latin typeface="Nokia Pure Headline" pitchFamily="34" charset="0"/>
                </a:rPr>
                <a:t> coffee? </a:t>
              </a:r>
              <a:endParaRPr lang="en-US" sz="800" b="1" dirty="0">
                <a:solidFill>
                  <a:srgbClr val="196FB0"/>
                </a:solidFill>
                <a:latin typeface="Nokia Pure Headline" pitchFamily="34" charset="0"/>
              </a:endParaRPr>
            </a:p>
          </p:txBody>
        </p:sp>
      </p:grpSp>
      <p:grpSp>
        <p:nvGrpSpPr>
          <p:cNvPr id="12" name="Group 31"/>
          <p:cNvGrpSpPr>
            <a:grpSpLocks/>
          </p:cNvGrpSpPr>
          <p:nvPr/>
        </p:nvGrpSpPr>
        <p:grpSpPr bwMode="auto">
          <a:xfrm>
            <a:off x="4437007" y="2890210"/>
            <a:ext cx="1201790" cy="1022510"/>
            <a:chOff x="5780938" y="2481034"/>
            <a:chExt cx="1115813" cy="948925"/>
          </a:xfrm>
        </p:grpSpPr>
        <p:grpSp>
          <p:nvGrpSpPr>
            <p:cNvPr id="13" name="Group 32"/>
            <p:cNvGrpSpPr>
              <a:grpSpLocks/>
            </p:cNvGrpSpPr>
            <p:nvPr/>
          </p:nvGrpSpPr>
          <p:grpSpPr bwMode="auto">
            <a:xfrm>
              <a:off x="5780938" y="2495766"/>
              <a:ext cx="990480" cy="934193"/>
              <a:chOff x="1197596" y="819605"/>
              <a:chExt cx="2085221" cy="1966724"/>
            </a:xfrm>
          </p:grpSpPr>
          <p:cxnSp>
            <p:nvCxnSpPr>
              <p:cNvPr id="35" name="Straight Connector 34"/>
              <p:cNvCxnSpPr>
                <a:endCxn id="56360" idx="1"/>
              </p:cNvCxnSpPr>
              <p:nvPr/>
            </p:nvCxnSpPr>
            <p:spPr>
              <a:xfrm flipH="1" flipV="1">
                <a:off x="1215278" y="1119509"/>
                <a:ext cx="1550" cy="166682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6" name="Rounded Rectangular Callout 35"/>
              <p:cNvSpPr/>
              <p:nvPr/>
            </p:nvSpPr>
            <p:spPr>
              <a:xfrm>
                <a:off x="1197596" y="819605"/>
                <a:ext cx="2085221" cy="642029"/>
              </a:xfrm>
              <a:prstGeom prst="wedgeRoundRectCallout">
                <a:avLst>
                  <a:gd name="adj1" fmla="val -20833"/>
                  <a:gd name="adj2" fmla="val 72179"/>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60" name="TextBox 33"/>
            <p:cNvSpPr txBox="1">
              <a:spLocks noChangeArrowheads="1"/>
            </p:cNvSpPr>
            <p:nvPr/>
          </p:nvSpPr>
          <p:spPr bwMode="auto">
            <a:xfrm>
              <a:off x="5789336" y="2481034"/>
              <a:ext cx="1107415" cy="314371"/>
            </a:xfrm>
            <a:prstGeom prst="rect">
              <a:avLst/>
            </a:prstGeom>
            <a:noFill/>
            <a:ln w="9525">
              <a:noFill/>
              <a:miter lim="800000"/>
              <a:headEnd/>
              <a:tailEnd/>
            </a:ln>
          </p:spPr>
          <p:txBody>
            <a:bodyPr wrap="square">
              <a:spAutoFit/>
            </a:bodyPr>
            <a:lstStyle/>
            <a:p>
              <a:r>
                <a:rPr lang="en-GB" sz="800" b="1" dirty="0">
                  <a:solidFill>
                    <a:srgbClr val="196FB0"/>
                  </a:solidFill>
                  <a:latin typeface="Nokia Pure Headline" pitchFamily="34" charset="0"/>
                </a:rPr>
                <a:t>Where are traffic delays on my route?</a:t>
              </a:r>
            </a:p>
          </p:txBody>
        </p:sp>
      </p:grpSp>
      <p:grpSp>
        <p:nvGrpSpPr>
          <p:cNvPr id="14" name="Group 31"/>
          <p:cNvGrpSpPr>
            <a:grpSpLocks/>
          </p:cNvGrpSpPr>
          <p:nvPr/>
        </p:nvGrpSpPr>
        <p:grpSpPr bwMode="auto">
          <a:xfrm>
            <a:off x="2273286" y="3286691"/>
            <a:ext cx="846151" cy="1121740"/>
            <a:chOff x="5783249" y="2488573"/>
            <a:chExt cx="846151" cy="972174"/>
          </a:xfrm>
        </p:grpSpPr>
        <p:grpSp>
          <p:nvGrpSpPr>
            <p:cNvPr id="15" name="Group 32"/>
            <p:cNvGrpSpPr>
              <a:grpSpLocks/>
            </p:cNvGrpSpPr>
            <p:nvPr/>
          </p:nvGrpSpPr>
          <p:grpSpPr bwMode="auto">
            <a:xfrm>
              <a:off x="5791200" y="2488573"/>
              <a:ext cx="838200" cy="972174"/>
              <a:chOff x="1219200" y="804462"/>
              <a:chExt cx="1764632" cy="2046681"/>
            </a:xfrm>
          </p:grpSpPr>
          <p:cxnSp>
            <p:nvCxnSpPr>
              <p:cNvPr id="53" name="Straight Connector 52"/>
              <p:cNvCxnSpPr/>
              <p:nvPr/>
            </p:nvCxnSpPr>
            <p:spPr>
              <a:xfrm flipH="1" flipV="1">
                <a:off x="1219200" y="1129075"/>
                <a:ext cx="16739" cy="1722068"/>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4" name="Rounded Rectangular Callout 53"/>
              <p:cNvSpPr/>
              <p:nvPr/>
            </p:nvSpPr>
            <p:spPr>
              <a:xfrm>
                <a:off x="1219200" y="804462"/>
                <a:ext cx="1764632" cy="643020"/>
              </a:xfrm>
              <a:prstGeom prst="wedgeRoundRectCallout">
                <a:avLst>
                  <a:gd name="adj1" fmla="val -20833"/>
                  <a:gd name="adj2" fmla="val 64756"/>
                  <a:gd name="adj3" fmla="val 16667"/>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sz="600">
                  <a:solidFill>
                    <a:srgbClr val="FFFFFF"/>
                  </a:solidFill>
                  <a:ea typeface="ＭＳ Ｐゴシック" charset="-128"/>
                </a:endParaRPr>
              </a:p>
            </p:txBody>
          </p:sp>
        </p:grpSp>
        <p:sp>
          <p:nvSpPr>
            <p:cNvPr id="56356" name="TextBox 44"/>
            <p:cNvSpPr txBox="1">
              <a:spLocks noChangeArrowheads="1"/>
            </p:cNvSpPr>
            <p:nvPr/>
          </p:nvSpPr>
          <p:spPr bwMode="auto">
            <a:xfrm>
              <a:off x="5783249" y="2496058"/>
              <a:ext cx="838200" cy="293413"/>
            </a:xfrm>
            <a:prstGeom prst="rect">
              <a:avLst/>
            </a:prstGeom>
            <a:noFill/>
            <a:ln w="9525">
              <a:noFill/>
              <a:miter lim="800000"/>
              <a:headEnd/>
              <a:tailEnd/>
            </a:ln>
          </p:spPr>
          <p:txBody>
            <a:bodyPr>
              <a:spAutoFit/>
            </a:bodyPr>
            <a:lstStyle/>
            <a:p>
              <a:r>
                <a:rPr lang="en-GB" sz="800" b="1" dirty="0">
                  <a:solidFill>
                    <a:srgbClr val="196FB0"/>
                  </a:solidFill>
                  <a:latin typeface="Nokia Pure Headline" pitchFamily="34" charset="0"/>
                </a:rPr>
                <a:t>Where should I go to shop?</a:t>
              </a:r>
            </a:p>
          </p:txBody>
        </p:sp>
      </p:grpSp>
      <p:grpSp>
        <p:nvGrpSpPr>
          <p:cNvPr id="16" name="Group 58"/>
          <p:cNvGrpSpPr>
            <a:grpSpLocks/>
          </p:cNvGrpSpPr>
          <p:nvPr/>
        </p:nvGrpSpPr>
        <p:grpSpPr bwMode="auto">
          <a:xfrm>
            <a:off x="4374089" y="3769782"/>
            <a:ext cx="157162" cy="203200"/>
            <a:chOff x="4586619" y="3800792"/>
            <a:chExt cx="125081" cy="161355"/>
          </a:xfrm>
        </p:grpSpPr>
        <p:pic>
          <p:nvPicPr>
            <p:cNvPr id="56353" name="Picture 48" descr="Pin.png"/>
            <p:cNvPicPr>
              <a:picLocks noChangeAspect="1"/>
            </p:cNvPicPr>
            <p:nvPr/>
          </p:nvPicPr>
          <p:blipFill>
            <a:blip r:embed="rId10" cstate="print"/>
            <a:srcRect/>
            <a:stretch>
              <a:fillRect/>
            </a:stretch>
          </p:blipFill>
          <p:spPr bwMode="auto">
            <a:xfrm>
              <a:off x="4586619" y="3800792"/>
              <a:ext cx="125081" cy="161355"/>
            </a:xfrm>
            <a:prstGeom prst="rect">
              <a:avLst/>
            </a:prstGeom>
            <a:noFill/>
            <a:ln w="9525">
              <a:noFill/>
              <a:miter lim="800000"/>
              <a:headEnd/>
              <a:tailEnd/>
            </a:ln>
          </p:spPr>
        </p:pic>
        <p:pic>
          <p:nvPicPr>
            <p:cNvPr id="56354" name="Picture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4598460" y="3806948"/>
              <a:ext cx="107952" cy="107708"/>
            </a:xfrm>
            <a:prstGeom prst="rect">
              <a:avLst/>
            </a:prstGeom>
            <a:noFill/>
            <a:ln w="9525">
              <a:noFill/>
              <a:miter lim="800000"/>
              <a:headEnd/>
              <a:tailEnd/>
            </a:ln>
          </p:spPr>
        </p:pic>
      </p:grpSp>
      <p:grpSp>
        <p:nvGrpSpPr>
          <p:cNvPr id="17" name="Group 60"/>
          <p:cNvGrpSpPr>
            <a:grpSpLocks/>
          </p:cNvGrpSpPr>
          <p:nvPr/>
        </p:nvGrpSpPr>
        <p:grpSpPr bwMode="auto">
          <a:xfrm>
            <a:off x="2076374" y="4375152"/>
            <a:ext cx="406400" cy="523875"/>
            <a:chOff x="2495550" y="4324350"/>
            <a:chExt cx="321930" cy="415291"/>
          </a:xfrm>
        </p:grpSpPr>
        <p:pic>
          <p:nvPicPr>
            <p:cNvPr id="56351" name="Picture 45" descr="Pin.png"/>
            <p:cNvPicPr>
              <a:picLocks noChangeAspect="1"/>
            </p:cNvPicPr>
            <p:nvPr/>
          </p:nvPicPr>
          <p:blipFill>
            <a:blip r:embed="rId12" cstate="print"/>
            <a:srcRect/>
            <a:stretch>
              <a:fillRect/>
            </a:stretch>
          </p:blipFill>
          <p:spPr bwMode="auto">
            <a:xfrm>
              <a:off x="2495550" y="4324350"/>
              <a:ext cx="321930" cy="415291"/>
            </a:xfrm>
            <a:prstGeom prst="rect">
              <a:avLst/>
            </a:prstGeom>
            <a:noFill/>
            <a:ln w="9525">
              <a:noFill/>
              <a:miter lim="800000"/>
              <a:headEnd/>
              <a:tailEnd/>
            </a:ln>
          </p:spPr>
        </p:pic>
        <p:pic>
          <p:nvPicPr>
            <p:cNvPr id="56352" name="Picture 59" descr="SHOPPING.png"/>
            <p:cNvPicPr>
              <a:picLocks noChangeAspect="1"/>
            </p:cNvPicPr>
            <p:nvPr/>
          </p:nvPicPr>
          <p:blipFill>
            <a:blip r:embed="rId13" cstate="print"/>
            <a:srcRect/>
            <a:stretch>
              <a:fillRect/>
            </a:stretch>
          </p:blipFill>
          <p:spPr bwMode="auto">
            <a:xfrm>
              <a:off x="2569600" y="4389350"/>
              <a:ext cx="183600" cy="183600"/>
            </a:xfrm>
            <a:prstGeom prst="rect">
              <a:avLst/>
            </a:prstGeom>
            <a:noFill/>
            <a:ln w="9525">
              <a:noFill/>
              <a:miter lim="800000"/>
              <a:headEnd/>
              <a:tailEnd/>
            </a:ln>
          </p:spPr>
        </p:pic>
      </p:grpSp>
      <p:grpSp>
        <p:nvGrpSpPr>
          <p:cNvPr id="20" name="Group 62"/>
          <p:cNvGrpSpPr>
            <a:grpSpLocks/>
          </p:cNvGrpSpPr>
          <p:nvPr/>
        </p:nvGrpSpPr>
        <p:grpSpPr bwMode="auto">
          <a:xfrm>
            <a:off x="1780659" y="4206713"/>
            <a:ext cx="169863" cy="217487"/>
            <a:chOff x="1905000" y="4324350"/>
            <a:chExt cx="169530" cy="218695"/>
          </a:xfrm>
        </p:grpSpPr>
        <p:pic>
          <p:nvPicPr>
            <p:cNvPr id="56349" name="Picture 50" descr="Pin.png"/>
            <p:cNvPicPr>
              <a:picLocks noChangeAspect="1"/>
            </p:cNvPicPr>
            <p:nvPr/>
          </p:nvPicPr>
          <p:blipFill>
            <a:blip r:embed="rId14" cstate="print"/>
            <a:srcRect/>
            <a:stretch>
              <a:fillRect/>
            </a:stretch>
          </p:blipFill>
          <p:spPr bwMode="auto">
            <a:xfrm>
              <a:off x="1905000" y="4324350"/>
              <a:ext cx="169530" cy="218695"/>
            </a:xfrm>
            <a:prstGeom prst="rect">
              <a:avLst/>
            </a:prstGeom>
            <a:noFill/>
            <a:ln w="9525">
              <a:noFill/>
              <a:miter lim="800000"/>
              <a:headEnd/>
              <a:tailEnd/>
            </a:ln>
          </p:spPr>
        </p:pic>
        <p:pic>
          <p:nvPicPr>
            <p:cNvPr id="56350" name="Picture 61" descr="FORK.png"/>
            <p:cNvPicPr>
              <a:picLocks noChangeAspect="1"/>
            </p:cNvPicPr>
            <p:nvPr/>
          </p:nvPicPr>
          <p:blipFill>
            <a:blip r:embed="rId15" cstate="print"/>
            <a:srcRect/>
            <a:stretch>
              <a:fillRect/>
            </a:stretch>
          </p:blipFill>
          <p:spPr bwMode="auto">
            <a:xfrm>
              <a:off x="1925001" y="4349789"/>
              <a:ext cx="130136" cy="130136"/>
            </a:xfrm>
            <a:prstGeom prst="rect">
              <a:avLst/>
            </a:prstGeom>
            <a:noFill/>
            <a:ln w="9525">
              <a:noFill/>
              <a:miter lim="800000"/>
              <a:headEnd/>
              <a:tailEnd/>
            </a:ln>
          </p:spPr>
        </p:pic>
      </p:grpSp>
      <p:grpSp>
        <p:nvGrpSpPr>
          <p:cNvPr id="21" name="Group 64"/>
          <p:cNvGrpSpPr>
            <a:grpSpLocks/>
          </p:cNvGrpSpPr>
          <p:nvPr/>
        </p:nvGrpSpPr>
        <p:grpSpPr bwMode="auto">
          <a:xfrm>
            <a:off x="321202" y="4406900"/>
            <a:ext cx="280987" cy="365125"/>
            <a:chOff x="533400" y="4552950"/>
            <a:chExt cx="228600" cy="294895"/>
          </a:xfrm>
        </p:grpSpPr>
        <p:pic>
          <p:nvPicPr>
            <p:cNvPr id="56347" name="Picture 49" descr="Pin.png"/>
            <p:cNvPicPr>
              <a:picLocks noChangeAspect="1"/>
            </p:cNvPicPr>
            <p:nvPr/>
          </p:nvPicPr>
          <p:blipFill>
            <a:blip r:embed="rId12" cstate="print"/>
            <a:srcRect/>
            <a:stretch>
              <a:fillRect/>
            </a:stretch>
          </p:blipFill>
          <p:spPr bwMode="auto">
            <a:xfrm>
              <a:off x="533400" y="4552950"/>
              <a:ext cx="228600" cy="294895"/>
            </a:xfrm>
            <a:prstGeom prst="rect">
              <a:avLst/>
            </a:prstGeom>
            <a:noFill/>
            <a:ln w="9525">
              <a:noFill/>
              <a:miter lim="800000"/>
              <a:headEnd/>
              <a:tailEnd/>
            </a:ln>
          </p:spPr>
        </p:pic>
        <p:pic>
          <p:nvPicPr>
            <p:cNvPr id="56348" name="Picture 63" descr="TRAIN.png"/>
            <p:cNvPicPr>
              <a:picLocks noChangeAspect="1"/>
            </p:cNvPicPr>
            <p:nvPr/>
          </p:nvPicPr>
          <p:blipFill>
            <a:blip r:embed="rId16" cstate="print"/>
            <a:srcRect/>
            <a:stretch>
              <a:fillRect/>
            </a:stretch>
          </p:blipFill>
          <p:spPr bwMode="auto">
            <a:xfrm>
              <a:off x="558401" y="4574777"/>
              <a:ext cx="186772" cy="186772"/>
            </a:xfrm>
            <a:prstGeom prst="rect">
              <a:avLst/>
            </a:prstGeom>
            <a:noFill/>
            <a:ln w="9525">
              <a:noFill/>
              <a:miter lim="800000"/>
              <a:headEnd/>
              <a:tailEnd/>
            </a:ln>
          </p:spPr>
        </p:pic>
      </p:grpSp>
      <p:grpSp>
        <p:nvGrpSpPr>
          <p:cNvPr id="22" name="Group 66"/>
          <p:cNvGrpSpPr>
            <a:grpSpLocks/>
          </p:cNvGrpSpPr>
          <p:nvPr/>
        </p:nvGrpSpPr>
        <p:grpSpPr bwMode="auto">
          <a:xfrm>
            <a:off x="7422616" y="3973512"/>
            <a:ext cx="312737" cy="400197"/>
            <a:chOff x="7696200" y="3943350"/>
            <a:chExt cx="152400" cy="196597"/>
          </a:xfrm>
        </p:grpSpPr>
        <p:pic>
          <p:nvPicPr>
            <p:cNvPr id="56345" name="Picture 47" descr="Pin.png"/>
            <p:cNvPicPr>
              <a:picLocks noChangeAspect="1"/>
            </p:cNvPicPr>
            <p:nvPr/>
          </p:nvPicPr>
          <p:blipFill>
            <a:blip r:embed="rId17" cstate="print"/>
            <a:srcRect/>
            <a:stretch>
              <a:fillRect/>
            </a:stretch>
          </p:blipFill>
          <p:spPr bwMode="auto">
            <a:xfrm>
              <a:off x="7696200" y="3943350"/>
              <a:ext cx="152400" cy="196597"/>
            </a:xfrm>
            <a:prstGeom prst="rect">
              <a:avLst/>
            </a:prstGeom>
            <a:noFill/>
            <a:ln w="9525">
              <a:noFill/>
              <a:miter lim="800000"/>
              <a:headEnd/>
              <a:tailEnd/>
            </a:ln>
          </p:spPr>
        </p:pic>
        <p:pic>
          <p:nvPicPr>
            <p:cNvPr id="5634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bwMode="auto">
            <a:xfrm>
              <a:off x="7717552" y="3965623"/>
              <a:ext cx="118058" cy="119013"/>
            </a:xfrm>
            <a:prstGeom prst="rect">
              <a:avLst/>
            </a:prstGeom>
            <a:noFill/>
            <a:ln w="9525">
              <a:noFill/>
              <a:miter lim="800000"/>
              <a:headEnd/>
              <a:tailEnd/>
            </a:ln>
          </p:spPr>
        </p:pic>
      </p:grpSp>
      <p:grpSp>
        <p:nvGrpSpPr>
          <p:cNvPr id="23" name="Group 68"/>
          <p:cNvGrpSpPr>
            <a:grpSpLocks/>
          </p:cNvGrpSpPr>
          <p:nvPr/>
        </p:nvGrpSpPr>
        <p:grpSpPr bwMode="auto">
          <a:xfrm>
            <a:off x="6096000" y="3943350"/>
            <a:ext cx="209215" cy="269875"/>
            <a:chOff x="5981700" y="4019550"/>
            <a:chExt cx="267980" cy="345695"/>
          </a:xfrm>
        </p:grpSpPr>
        <p:pic>
          <p:nvPicPr>
            <p:cNvPr id="56343" name="Picture 46" descr="Pin.png"/>
            <p:cNvPicPr>
              <a:picLocks noChangeAspect="1"/>
            </p:cNvPicPr>
            <p:nvPr/>
          </p:nvPicPr>
          <p:blipFill>
            <a:blip r:embed="rId12" cstate="print"/>
            <a:srcRect/>
            <a:stretch>
              <a:fillRect/>
            </a:stretch>
          </p:blipFill>
          <p:spPr bwMode="auto">
            <a:xfrm>
              <a:off x="5981700" y="4019550"/>
              <a:ext cx="267980" cy="345695"/>
            </a:xfrm>
            <a:prstGeom prst="rect">
              <a:avLst/>
            </a:prstGeom>
            <a:noFill/>
            <a:ln w="9525">
              <a:noFill/>
              <a:miter lim="800000"/>
              <a:headEnd/>
              <a:tailEnd/>
            </a:ln>
          </p:spPr>
        </p:pic>
        <p:pic>
          <p:nvPicPr>
            <p:cNvPr id="56344" name="Picture 67" descr="GOINGOUT.png"/>
            <p:cNvPicPr>
              <a:picLocks noChangeAspect="1"/>
            </p:cNvPicPr>
            <p:nvPr/>
          </p:nvPicPr>
          <p:blipFill>
            <a:blip r:embed="rId19" cstate="print"/>
            <a:srcRect/>
            <a:stretch>
              <a:fillRect/>
            </a:stretch>
          </p:blipFill>
          <p:spPr bwMode="auto">
            <a:xfrm>
              <a:off x="6019800" y="4064802"/>
              <a:ext cx="203436" cy="203436"/>
            </a:xfrm>
            <a:prstGeom prst="rect">
              <a:avLst/>
            </a:prstGeom>
            <a:noFill/>
            <a:ln w="9525">
              <a:noFill/>
              <a:miter lim="800000"/>
              <a:headEnd/>
              <a:tailEnd/>
            </a:ln>
          </p:spPr>
        </p:pic>
      </p:grpSp>
      <p:sp>
        <p:nvSpPr>
          <p:cNvPr id="59" name="Rectangle 58"/>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p:tgtEl>
                                          <p:spTgt spid="4"/>
                                        </p:tgtEl>
                                        <p:attrNameLst>
                                          <p:attrName>ppt_y</p:attrName>
                                        </p:attrNameLst>
                                      </p:cBhvr>
                                      <p:tavLst>
                                        <p:tav tm="0">
                                          <p:val>
                                            <p:strVal val="#ppt_y+#ppt_h*1.125000"/>
                                          </p:val>
                                        </p:tav>
                                        <p:tav tm="100000">
                                          <p:val>
                                            <p:strVal val="#ppt_y"/>
                                          </p:val>
                                        </p:tav>
                                      </p:tavLst>
                                    </p:anim>
                                    <p:animEffect transition="in" filter="wipe(up)">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4283"/>
                                        </p:tgtEl>
                                        <p:attrNameLst>
                                          <p:attrName>style.visibility</p:attrName>
                                        </p:attrNameLst>
                                      </p:cBhvr>
                                      <p:to>
                                        <p:strVal val="visible"/>
                                      </p:to>
                                    </p:set>
                                    <p:animEffect transition="in" filter="wipe(down)">
                                      <p:cBhvr>
                                        <p:cTn id="17" dur="1000"/>
                                        <p:tgtEl>
                                          <p:spTgt spid="5428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1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p:tgtEl>
                                          <p:spTgt spid="6"/>
                                        </p:tgtEl>
                                        <p:attrNameLst>
                                          <p:attrName>ppt_y</p:attrName>
                                        </p:attrNameLst>
                                      </p:cBhvr>
                                      <p:tavLst>
                                        <p:tav tm="0">
                                          <p:val>
                                            <p:strVal val="#ppt_y+#ppt_h*1.125000"/>
                                          </p:val>
                                        </p:tav>
                                        <p:tav tm="100000">
                                          <p:val>
                                            <p:strVal val="#ppt_y"/>
                                          </p:val>
                                        </p:tav>
                                      </p:tavLst>
                                    </p:anim>
                                    <p:animEffect transition="in" filter="wipe(up)">
                                      <p:cBhvr>
                                        <p:cTn id="27" dur="1000"/>
                                        <p:tgtEl>
                                          <p:spTgt spid="6"/>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4286"/>
                                        </p:tgtEl>
                                        <p:attrNameLst>
                                          <p:attrName>style.visibility</p:attrName>
                                        </p:attrNameLst>
                                      </p:cBhvr>
                                      <p:to>
                                        <p:strVal val="visible"/>
                                      </p:to>
                                    </p:set>
                                    <p:animEffect transition="in" filter="wipe(left)">
                                      <p:cBhvr>
                                        <p:cTn id="31" dur="1000"/>
                                        <p:tgtEl>
                                          <p:spTgt spid="54286"/>
                                        </p:tgtEl>
                                      </p:cBhvr>
                                    </p:animEffect>
                                  </p:childTnLst>
                                </p:cTn>
                              </p:par>
                            </p:childTnLst>
                          </p:cTn>
                        </p:par>
                        <p:par>
                          <p:cTn id="32" fill="hold">
                            <p:stCondLst>
                              <p:cond delay="5000"/>
                            </p:stCondLst>
                            <p:childTnLst>
                              <p:par>
                                <p:cTn id="33" presetID="2" presetClass="entr" presetSubtype="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par>
                          <p:cTn id="37" fill="hold">
                            <p:stCondLst>
                              <p:cond delay="5500"/>
                            </p:stCondLst>
                            <p:childTnLst>
                              <p:par>
                                <p:cTn id="38" presetID="12" presetClass="entr" presetSubtype="4"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p:tgtEl>
                                          <p:spTgt spid="14"/>
                                        </p:tgtEl>
                                        <p:attrNameLst>
                                          <p:attrName>ppt_y</p:attrName>
                                        </p:attrNameLst>
                                      </p:cBhvr>
                                      <p:tavLst>
                                        <p:tav tm="0">
                                          <p:val>
                                            <p:strVal val="#ppt_y+#ppt_h*1.125000"/>
                                          </p:val>
                                        </p:tav>
                                        <p:tav tm="100000">
                                          <p:val>
                                            <p:strVal val="#ppt_y"/>
                                          </p:val>
                                        </p:tav>
                                      </p:tavLst>
                                    </p:anim>
                                    <p:animEffect transition="in" filter="wipe(up)">
                                      <p:cBhvr>
                                        <p:cTn id="41" dur="1000"/>
                                        <p:tgtEl>
                                          <p:spTgt spid="14"/>
                                        </p:tgtEl>
                                      </p:cBhvr>
                                    </p:animEffect>
                                  </p:childTnLst>
                                </p:cTn>
                              </p:par>
                            </p:childTnLst>
                          </p:cTn>
                        </p:par>
                        <p:par>
                          <p:cTn id="42" fill="hold">
                            <p:stCondLst>
                              <p:cond delay="6500"/>
                            </p:stCondLst>
                            <p:childTnLst>
                              <p:par>
                                <p:cTn id="43" presetID="22" presetClass="entr" presetSubtype="4" fill="hold" nodeType="afterEffect">
                                  <p:stCondLst>
                                    <p:cond delay="0"/>
                                  </p:stCondLst>
                                  <p:childTnLst>
                                    <p:set>
                                      <p:cBhvr>
                                        <p:cTn id="44" dur="1" fill="hold">
                                          <p:stCondLst>
                                            <p:cond delay="0"/>
                                          </p:stCondLst>
                                        </p:cTn>
                                        <p:tgtEl>
                                          <p:spTgt spid="54287"/>
                                        </p:tgtEl>
                                        <p:attrNameLst>
                                          <p:attrName>style.visibility</p:attrName>
                                        </p:attrNameLst>
                                      </p:cBhvr>
                                      <p:to>
                                        <p:strVal val="visible"/>
                                      </p:to>
                                    </p:set>
                                    <p:animEffect transition="in" filter="wipe(down)">
                                      <p:cBhvr>
                                        <p:cTn id="45" dur="1000"/>
                                        <p:tgtEl>
                                          <p:spTgt spid="54287"/>
                                        </p:tgtEl>
                                      </p:cBhvr>
                                    </p:animEffect>
                                  </p:childTnLst>
                                </p:cTn>
                              </p:par>
                            </p:childTnLst>
                          </p:cTn>
                        </p:par>
                        <p:par>
                          <p:cTn id="46" fill="hold">
                            <p:stCondLst>
                              <p:cond delay="7500"/>
                            </p:stCondLst>
                            <p:childTnLst>
                              <p:par>
                                <p:cTn id="47" presetID="2" presetClass="entr" presetSubtype="1"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0-#ppt_h/2"/>
                                          </p:val>
                                        </p:tav>
                                        <p:tav tm="100000">
                                          <p:val>
                                            <p:strVal val="#ppt_y"/>
                                          </p:val>
                                        </p:tav>
                                      </p:tavLst>
                                    </p:anim>
                                  </p:childTnLst>
                                </p:cTn>
                              </p:par>
                            </p:childTnLst>
                          </p:cTn>
                        </p:par>
                        <p:par>
                          <p:cTn id="51" fill="hold">
                            <p:stCondLst>
                              <p:cond delay="8000"/>
                            </p:stCondLst>
                            <p:childTnLst>
                              <p:par>
                                <p:cTn id="52" presetID="12" presetClass="entr" presetSubtype="4"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1000"/>
                                        <p:tgtEl>
                                          <p:spTgt spid="12"/>
                                        </p:tgtEl>
                                        <p:attrNameLst>
                                          <p:attrName>ppt_y</p:attrName>
                                        </p:attrNameLst>
                                      </p:cBhvr>
                                      <p:tavLst>
                                        <p:tav tm="0">
                                          <p:val>
                                            <p:strVal val="#ppt_y+#ppt_h*1.125000"/>
                                          </p:val>
                                        </p:tav>
                                        <p:tav tm="100000">
                                          <p:val>
                                            <p:strVal val="#ppt_y"/>
                                          </p:val>
                                        </p:tav>
                                      </p:tavLst>
                                    </p:anim>
                                    <p:animEffect transition="in" filter="wipe(up)">
                                      <p:cBhvr>
                                        <p:cTn id="55" dur="1000"/>
                                        <p:tgtEl>
                                          <p:spTgt spid="12"/>
                                        </p:tgtEl>
                                      </p:cBhvr>
                                    </p:animEffect>
                                  </p:childTnLst>
                                </p:cTn>
                              </p:par>
                            </p:childTnLst>
                          </p:cTn>
                        </p:par>
                        <p:par>
                          <p:cTn id="56" fill="hold">
                            <p:stCondLst>
                              <p:cond delay="9000"/>
                            </p:stCondLst>
                            <p:childTnLst>
                              <p:par>
                                <p:cTn id="57" presetID="22" presetClass="entr" presetSubtype="8" fill="hold" nodeType="afterEffect">
                                  <p:stCondLst>
                                    <p:cond delay="0"/>
                                  </p:stCondLst>
                                  <p:childTnLst>
                                    <p:set>
                                      <p:cBhvr>
                                        <p:cTn id="58" dur="1" fill="hold">
                                          <p:stCondLst>
                                            <p:cond delay="0"/>
                                          </p:stCondLst>
                                        </p:cTn>
                                        <p:tgtEl>
                                          <p:spTgt spid="54288"/>
                                        </p:tgtEl>
                                        <p:attrNameLst>
                                          <p:attrName>style.visibility</p:attrName>
                                        </p:attrNameLst>
                                      </p:cBhvr>
                                      <p:to>
                                        <p:strVal val="visible"/>
                                      </p:to>
                                    </p:set>
                                    <p:animEffect transition="in" filter="wipe(left)">
                                      <p:cBhvr>
                                        <p:cTn id="59" dur="1000"/>
                                        <p:tgtEl>
                                          <p:spTgt spid="54288"/>
                                        </p:tgtEl>
                                      </p:cBhvr>
                                    </p:animEffect>
                                  </p:childTnLst>
                                </p:cTn>
                              </p:par>
                            </p:childTnLst>
                          </p:cTn>
                        </p:par>
                        <p:par>
                          <p:cTn id="60" fill="hold">
                            <p:stCondLst>
                              <p:cond delay="10000"/>
                            </p:stCondLst>
                            <p:childTnLst>
                              <p:par>
                                <p:cTn id="61" presetID="2" presetClass="entr" presetSubtype="1"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0-#ppt_h/2"/>
                                          </p:val>
                                        </p:tav>
                                        <p:tav tm="100000">
                                          <p:val>
                                            <p:strVal val="#ppt_y"/>
                                          </p:val>
                                        </p:tav>
                                      </p:tavLst>
                                    </p:anim>
                                  </p:childTnLst>
                                </p:cTn>
                              </p:par>
                            </p:childTnLst>
                          </p:cTn>
                        </p:par>
                        <p:par>
                          <p:cTn id="65" fill="hold">
                            <p:stCondLst>
                              <p:cond delay="10500"/>
                            </p:stCondLst>
                            <p:childTnLst>
                              <p:par>
                                <p:cTn id="66" presetID="12" presetClass="entr" presetSubtype="4"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1000"/>
                                        <p:tgtEl>
                                          <p:spTgt spid="2"/>
                                        </p:tgtEl>
                                        <p:attrNameLst>
                                          <p:attrName>ppt_y</p:attrName>
                                        </p:attrNameLst>
                                      </p:cBhvr>
                                      <p:tavLst>
                                        <p:tav tm="0">
                                          <p:val>
                                            <p:strVal val="#ppt_y+#ppt_h*1.125000"/>
                                          </p:val>
                                        </p:tav>
                                        <p:tav tm="100000">
                                          <p:val>
                                            <p:strVal val="#ppt_y"/>
                                          </p:val>
                                        </p:tav>
                                      </p:tavLst>
                                    </p:anim>
                                    <p:animEffect transition="in" filter="wipe(up)">
                                      <p:cBhvr>
                                        <p:cTn id="69" dur="1000"/>
                                        <p:tgtEl>
                                          <p:spTgt spid="2"/>
                                        </p:tgtEl>
                                      </p:cBhvr>
                                    </p:animEffect>
                                  </p:childTnLst>
                                </p:cTn>
                              </p:par>
                            </p:childTnLst>
                          </p:cTn>
                        </p:par>
                        <p:par>
                          <p:cTn id="70" fill="hold">
                            <p:stCondLst>
                              <p:cond delay="11500"/>
                            </p:stCondLst>
                            <p:childTnLst>
                              <p:par>
                                <p:cTn id="71" presetID="22" presetClass="entr" presetSubtype="4" fill="hold" nodeType="afterEffect">
                                  <p:stCondLst>
                                    <p:cond delay="0"/>
                                  </p:stCondLst>
                                  <p:childTnLst>
                                    <p:set>
                                      <p:cBhvr>
                                        <p:cTn id="72" dur="1" fill="hold">
                                          <p:stCondLst>
                                            <p:cond delay="0"/>
                                          </p:stCondLst>
                                        </p:cTn>
                                        <p:tgtEl>
                                          <p:spTgt spid="54284"/>
                                        </p:tgtEl>
                                        <p:attrNameLst>
                                          <p:attrName>style.visibility</p:attrName>
                                        </p:attrNameLst>
                                      </p:cBhvr>
                                      <p:to>
                                        <p:strVal val="visible"/>
                                      </p:to>
                                    </p:set>
                                    <p:animEffect transition="in" filter="wipe(down)">
                                      <p:cBhvr>
                                        <p:cTn id="73" dur="1000"/>
                                        <p:tgtEl>
                                          <p:spTgt spid="54284"/>
                                        </p:tgtEl>
                                      </p:cBhvr>
                                    </p:animEffect>
                                  </p:childTnLst>
                                </p:cTn>
                              </p:par>
                            </p:childTnLst>
                          </p:cTn>
                        </p:par>
                        <p:par>
                          <p:cTn id="74" fill="hold">
                            <p:stCondLst>
                              <p:cond delay="12500"/>
                            </p:stCondLst>
                            <p:childTnLst>
                              <p:par>
                                <p:cTn id="75" presetID="2" presetClass="entr" presetSubtype="1"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0-#ppt_h/2"/>
                                          </p:val>
                                        </p:tav>
                                        <p:tav tm="100000">
                                          <p:val>
                                            <p:strVal val="#ppt_y"/>
                                          </p:val>
                                        </p:tav>
                                      </p:tavLst>
                                    </p:anim>
                                  </p:childTnLst>
                                </p:cTn>
                              </p:par>
                            </p:childTnLst>
                          </p:cTn>
                        </p:par>
                        <p:par>
                          <p:cTn id="79" fill="hold">
                            <p:stCondLst>
                              <p:cond delay="13000"/>
                            </p:stCondLst>
                            <p:childTnLst>
                              <p:par>
                                <p:cTn id="80" presetID="12" presetClass="entr" presetSubtype="4" fill="hold" nodeType="after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slide(fromBottom)">
                                      <p:cBhvr>
                                        <p:cTn id="82" dur="1000"/>
                                        <p:tgtEl>
                                          <p:spTgt spid="8"/>
                                        </p:tgtEl>
                                      </p:cBhvr>
                                    </p:animEffect>
                                  </p:childTnLst>
                                </p:cTn>
                              </p:par>
                            </p:childTnLst>
                          </p:cTn>
                        </p:par>
                        <p:par>
                          <p:cTn id="83" fill="hold">
                            <p:stCondLst>
                              <p:cond delay="14000"/>
                            </p:stCondLst>
                            <p:childTnLst>
                              <p:par>
                                <p:cTn id="84" presetID="22" presetClass="entr" presetSubtype="1" fill="hold" nodeType="afterEffect">
                                  <p:stCondLst>
                                    <p:cond delay="0"/>
                                  </p:stCondLst>
                                  <p:childTnLst>
                                    <p:set>
                                      <p:cBhvr>
                                        <p:cTn id="85" dur="1" fill="hold">
                                          <p:stCondLst>
                                            <p:cond delay="0"/>
                                          </p:stCondLst>
                                        </p:cTn>
                                        <p:tgtEl>
                                          <p:spTgt spid="54295"/>
                                        </p:tgtEl>
                                        <p:attrNameLst>
                                          <p:attrName>style.visibility</p:attrName>
                                        </p:attrNameLst>
                                      </p:cBhvr>
                                      <p:to>
                                        <p:strVal val="visible"/>
                                      </p:to>
                                    </p:set>
                                    <p:animEffect transition="in" filter="wipe(up)">
                                      <p:cBhvr>
                                        <p:cTn id="86" dur="1000"/>
                                        <p:tgtEl>
                                          <p:spTgt spid="54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26" name="Rounded Rectangle 25"/>
          <p:cNvSpPr/>
          <p:nvPr/>
        </p:nvSpPr>
        <p:spPr bwMode="auto">
          <a:xfrm>
            <a:off x="3665536" y="2141538"/>
            <a:ext cx="1688784" cy="1028382"/>
          </a:xfrm>
          <a:prstGeom prst="roundRect">
            <a:avLst/>
          </a:prstGeom>
          <a:solidFill>
            <a:srgbClr val="5AC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smtClean="0">
                <a:solidFill>
                  <a:srgbClr val="FFFFFF"/>
                </a:solidFill>
                <a:ea typeface="ＭＳ Ｐゴシック" charset="-128"/>
              </a:rPr>
              <a:t>AND …</a:t>
            </a:r>
          </a:p>
          <a:p>
            <a:pPr algn="ctr"/>
            <a:r>
              <a:rPr lang="en-US" sz="1200" b="1" dirty="0" smtClean="0">
                <a:solidFill>
                  <a:srgbClr val="FFFFFF"/>
                </a:solidFill>
                <a:ea typeface="ＭＳ Ｐゴシック" charset="-128"/>
              </a:rPr>
              <a:t>GPS, COMPASS, LIGHT SENSOR, ACCELEROMETER</a:t>
            </a:r>
            <a:endParaRPr lang="en-US" sz="1200" b="1" dirty="0">
              <a:solidFill>
                <a:srgbClr val="FFFFFF"/>
              </a:solidFill>
              <a:ea typeface="ＭＳ Ｐゴシック" charset="-128"/>
            </a:endParaRPr>
          </a:p>
        </p:txBody>
      </p:sp>
      <p:sp>
        <p:nvSpPr>
          <p:cNvPr id="4" name="Title 3"/>
          <p:cNvSpPr>
            <a:spLocks noGrp="1"/>
          </p:cNvSpPr>
          <p:nvPr>
            <p:ph type="title"/>
          </p:nvPr>
        </p:nvSpPr>
        <p:spPr>
          <a:xfrm>
            <a:off x="344488" y="215900"/>
            <a:ext cx="8388350" cy="615950"/>
          </a:xfrm>
        </p:spPr>
        <p:txBody>
          <a:bodyPr/>
          <a:lstStyle/>
          <a:p>
            <a:r>
              <a:rPr lang="en-US" dirty="0" smtClean="0"/>
              <a:t>The ‘Where Aware’ Sensor Evolution</a:t>
            </a:r>
          </a:p>
        </p:txBody>
      </p:sp>
      <p:sp>
        <p:nvSpPr>
          <p:cNvPr id="25" name="Rounded Rectangle 24"/>
          <p:cNvSpPr/>
          <p:nvPr/>
        </p:nvSpPr>
        <p:spPr bwMode="auto">
          <a:xfrm>
            <a:off x="1008698" y="3169922"/>
            <a:ext cx="1368742" cy="694056"/>
          </a:xfrm>
          <a:prstGeom prst="roundRect">
            <a:avLst/>
          </a:prstGeom>
          <a:solidFill>
            <a:srgbClr val="5AC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spcAft>
                <a:spcPts val="125"/>
              </a:spcAft>
              <a:buFont typeface="Arial" charset="0"/>
              <a:buNone/>
            </a:pPr>
            <a:r>
              <a:rPr lang="en-US" sz="1200" b="1" dirty="0">
                <a:solidFill>
                  <a:schemeClr val="bg1"/>
                </a:solidFill>
                <a:latin typeface="Nokia Pure Text" charset="0"/>
              </a:rPr>
              <a:t>MICROPHONE, </a:t>
            </a:r>
          </a:p>
          <a:p>
            <a:pPr algn="ctr">
              <a:spcAft>
                <a:spcPts val="125"/>
              </a:spcAft>
              <a:buFont typeface="Arial" charset="0"/>
              <a:buNone/>
            </a:pPr>
            <a:r>
              <a:rPr lang="en-US" sz="1200" b="1" dirty="0">
                <a:solidFill>
                  <a:schemeClr val="bg1"/>
                </a:solidFill>
                <a:latin typeface="Nokia Pure Text" charset="0"/>
              </a:rPr>
              <a:t>CELL ID</a:t>
            </a:r>
          </a:p>
          <a:p>
            <a:pPr algn="ctr"/>
            <a:endParaRPr lang="en-US" sz="1200" dirty="0">
              <a:solidFill>
                <a:srgbClr val="FFFFFF"/>
              </a:solidFill>
              <a:ea typeface="ＭＳ Ｐゴシック" charset="-128"/>
            </a:endParaRPr>
          </a:p>
        </p:txBody>
      </p:sp>
      <p:pic>
        <p:nvPicPr>
          <p:cNvPr id="16" name="Picture 37"/>
          <p:cNvPicPr>
            <a:picLocks noChangeAspect="1"/>
          </p:cNvPicPr>
          <p:nvPr/>
        </p:nvPicPr>
        <p:blipFill>
          <a:blip r:embed="rId4" cstate="print"/>
          <a:stretch>
            <a:fillRect/>
          </a:stretch>
        </p:blipFill>
        <p:spPr bwMode="auto">
          <a:xfrm>
            <a:off x="187960" y="2266950"/>
            <a:ext cx="1010740" cy="4124277"/>
          </a:xfrm>
          <a:prstGeom prst="rect">
            <a:avLst/>
          </a:prstGeom>
          <a:noFill/>
          <a:ln w="9525">
            <a:noFill/>
            <a:miter lim="800000"/>
            <a:headEnd/>
            <a:tailEnd/>
          </a:ln>
        </p:spPr>
      </p:pic>
      <p:sp>
        <p:nvSpPr>
          <p:cNvPr id="27" name="Rounded Rectangle 26"/>
          <p:cNvSpPr/>
          <p:nvPr/>
        </p:nvSpPr>
        <p:spPr bwMode="auto">
          <a:xfrm>
            <a:off x="6973571" y="1310640"/>
            <a:ext cx="1828801" cy="1463675"/>
          </a:xfrm>
          <a:prstGeom prst="roundRect">
            <a:avLst/>
          </a:prstGeom>
          <a:solidFill>
            <a:srgbClr val="5ACA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125"/>
              </a:spcAft>
            </a:pPr>
            <a:r>
              <a:rPr lang="en-US" sz="1200" b="1" dirty="0" smtClean="0">
                <a:solidFill>
                  <a:schemeClr val="bg1"/>
                </a:solidFill>
                <a:latin typeface="Nokia Pure Text" charset="0"/>
              </a:rPr>
              <a:t>AND …</a:t>
            </a:r>
          </a:p>
          <a:p>
            <a:pPr algn="ctr">
              <a:spcAft>
                <a:spcPts val="125"/>
              </a:spcAft>
            </a:pPr>
            <a:r>
              <a:rPr lang="en-US" sz="1200" b="1" dirty="0" smtClean="0">
                <a:solidFill>
                  <a:schemeClr val="bg1"/>
                </a:solidFill>
                <a:latin typeface="Nokia Pure Text" charset="0"/>
              </a:rPr>
              <a:t>NFC</a:t>
            </a:r>
            <a:r>
              <a:rPr lang="en-US" sz="1200" b="1" dirty="0">
                <a:solidFill>
                  <a:schemeClr val="bg1"/>
                </a:solidFill>
                <a:latin typeface="Nokia Pure Text" charset="0"/>
              </a:rPr>
              <a:t>, </a:t>
            </a:r>
            <a:r>
              <a:rPr lang="en-US" sz="1200" b="1" dirty="0" smtClean="0">
                <a:solidFill>
                  <a:schemeClr val="bg1"/>
                </a:solidFill>
                <a:latin typeface="Nokia Pure Text" charset="0"/>
              </a:rPr>
              <a:t>SPEED</a:t>
            </a:r>
            <a:r>
              <a:rPr lang="en-US" sz="1200" b="1" dirty="0">
                <a:solidFill>
                  <a:schemeClr val="bg1"/>
                </a:solidFill>
                <a:latin typeface="Nokia Pure Text" charset="0"/>
              </a:rPr>
              <a:t>, </a:t>
            </a:r>
            <a:r>
              <a:rPr lang="en-US" sz="1200" b="1" dirty="0" smtClean="0">
                <a:solidFill>
                  <a:schemeClr val="bg1"/>
                </a:solidFill>
                <a:latin typeface="Nokia Pure Text" charset="0"/>
              </a:rPr>
              <a:t>VIBRATION</a:t>
            </a:r>
            <a:r>
              <a:rPr lang="en-US" sz="1200" b="1" dirty="0">
                <a:solidFill>
                  <a:schemeClr val="bg1"/>
                </a:solidFill>
                <a:latin typeface="Nokia Pure Text" charset="0"/>
              </a:rPr>
              <a:t>, </a:t>
            </a:r>
          </a:p>
          <a:p>
            <a:pPr algn="ctr">
              <a:spcAft>
                <a:spcPts val="125"/>
              </a:spcAft>
            </a:pPr>
            <a:r>
              <a:rPr lang="en-US" sz="1200" b="1" dirty="0">
                <a:solidFill>
                  <a:schemeClr val="bg1"/>
                </a:solidFill>
                <a:latin typeface="Nokia Pure Text" charset="0"/>
              </a:rPr>
              <a:t>AMBIENT NOISE, </a:t>
            </a:r>
          </a:p>
          <a:p>
            <a:pPr algn="ctr">
              <a:spcAft>
                <a:spcPts val="125"/>
              </a:spcAft>
            </a:pPr>
            <a:r>
              <a:rPr lang="en-US" sz="1200" b="1" dirty="0">
                <a:solidFill>
                  <a:schemeClr val="bg1"/>
                </a:solidFill>
                <a:latin typeface="Nokia Pure Text" charset="0"/>
              </a:rPr>
              <a:t>HEART RATE…</a:t>
            </a:r>
          </a:p>
          <a:p>
            <a:pPr algn="ctr"/>
            <a:endParaRPr lang="en-US" sz="1200" dirty="0">
              <a:solidFill>
                <a:srgbClr val="FFFFFF"/>
              </a:solidFill>
              <a:ea typeface="ＭＳ Ｐゴシック" charset="-128"/>
            </a:endParaRPr>
          </a:p>
        </p:txBody>
      </p:sp>
      <p:pic>
        <p:nvPicPr>
          <p:cNvPr id="33" name="Picture 32" descr="Phone3.png"/>
          <p:cNvPicPr>
            <a:picLocks noChangeAspect="1"/>
          </p:cNvPicPr>
          <p:nvPr/>
        </p:nvPicPr>
        <p:blipFill>
          <a:blip r:embed="rId5" cstate="print"/>
          <a:stretch>
            <a:fillRect/>
          </a:stretch>
        </p:blipFill>
        <p:spPr bwMode="auto">
          <a:xfrm>
            <a:off x="5147733" y="610305"/>
            <a:ext cx="2652001" cy="4270471"/>
          </a:xfrm>
          <a:prstGeom prst="rect">
            <a:avLst/>
          </a:prstGeom>
          <a:noFill/>
          <a:ln w="9525">
            <a:noFill/>
            <a:miter lim="800000"/>
            <a:headEnd/>
            <a:tailEnd/>
          </a:ln>
        </p:spPr>
      </p:pic>
      <p:grpSp>
        <p:nvGrpSpPr>
          <p:cNvPr id="22" name="Group 21"/>
          <p:cNvGrpSpPr/>
          <p:nvPr/>
        </p:nvGrpSpPr>
        <p:grpSpPr>
          <a:xfrm>
            <a:off x="2206977" y="1646061"/>
            <a:ext cx="1821833" cy="3182766"/>
            <a:chOff x="2206977" y="1646061"/>
            <a:chExt cx="1821833" cy="3182766"/>
          </a:xfrm>
        </p:grpSpPr>
        <p:pic>
          <p:nvPicPr>
            <p:cNvPr id="13" name="Picture 43"/>
            <p:cNvPicPr>
              <a:picLocks noChangeAspect="1"/>
            </p:cNvPicPr>
            <p:nvPr/>
          </p:nvPicPr>
          <p:blipFill>
            <a:blip r:embed="rId6" cstate="print"/>
            <a:stretch>
              <a:fillRect/>
            </a:stretch>
          </p:blipFill>
          <p:spPr bwMode="auto">
            <a:xfrm>
              <a:off x="2206977" y="1646061"/>
              <a:ext cx="1821833" cy="3182766"/>
            </a:xfrm>
            <a:prstGeom prst="rect">
              <a:avLst/>
            </a:prstGeom>
            <a:noFill/>
            <a:ln w="9525">
              <a:noFill/>
              <a:miter lim="800000"/>
              <a:headEnd/>
              <a:tailEnd/>
            </a:ln>
          </p:spPr>
        </p:pic>
        <p:pic>
          <p:nvPicPr>
            <p:cNvPr id="21" name="Picture 20" descr="Screen shot 2012-03-29 at 3.59.33 PM.png"/>
            <p:cNvPicPr>
              <a:picLocks noChangeAspect="1"/>
            </p:cNvPicPr>
            <p:nvPr/>
          </p:nvPicPr>
          <p:blipFill>
            <a:blip r:embed="rId7" cstate="print"/>
            <a:stretch>
              <a:fillRect/>
            </a:stretch>
          </p:blipFill>
          <p:spPr>
            <a:xfrm>
              <a:off x="2603682" y="2225476"/>
              <a:ext cx="1046688" cy="1831139"/>
            </a:xfrm>
            <a:prstGeom prst="rect">
              <a:avLst/>
            </a:prstGeom>
          </p:spPr>
        </p:pic>
      </p:grpSp>
      <p:sp>
        <p:nvSpPr>
          <p:cNvPr id="24" name="Rectangle 23"/>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 </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488" y="215900"/>
            <a:ext cx="8388350" cy="615553"/>
          </a:xfrm>
        </p:spPr>
        <p:txBody>
          <a:bodyPr/>
          <a:lstStyle/>
          <a:p>
            <a:r>
              <a:rPr lang="en-US" dirty="0" smtClean="0">
                <a:solidFill>
                  <a:srgbClr val="FFFFFF"/>
                </a:solidFill>
                <a:latin typeface="Nokia Pure Headline" charset="0"/>
              </a:rPr>
              <a:t>The Most Realistic View Of The Real World</a:t>
            </a:r>
            <a:endParaRPr lang="en-US" dirty="0" smtClean="0"/>
          </a:p>
        </p:txBody>
      </p:sp>
      <p:grpSp>
        <p:nvGrpSpPr>
          <p:cNvPr id="2" name="Group 203"/>
          <p:cNvGrpSpPr/>
          <p:nvPr/>
        </p:nvGrpSpPr>
        <p:grpSpPr>
          <a:xfrm>
            <a:off x="3088026" y="1466982"/>
            <a:ext cx="2967949" cy="2920068"/>
            <a:chOff x="3774438" y="1671638"/>
            <a:chExt cx="4931476" cy="4460875"/>
          </a:xfrm>
          <a:effectLst>
            <a:outerShdw blurRad="50800" dist="38100" dir="4740000" algn="tl" rotWithShape="0">
              <a:srgbClr val="000000">
                <a:alpha val="43000"/>
              </a:srgbClr>
            </a:outerShdw>
          </a:effectLst>
        </p:grpSpPr>
        <p:grpSp>
          <p:nvGrpSpPr>
            <p:cNvPr id="3" name="Group 400"/>
            <p:cNvGrpSpPr>
              <a:grpSpLocks/>
            </p:cNvGrpSpPr>
            <p:nvPr/>
          </p:nvGrpSpPr>
          <p:grpSpPr bwMode="auto">
            <a:xfrm>
              <a:off x="3774438" y="1671638"/>
              <a:ext cx="4662253" cy="4387850"/>
              <a:chOff x="-8248651" y="-3413125"/>
              <a:chExt cx="8809038" cy="8812213"/>
            </a:xfrm>
          </p:grpSpPr>
          <p:sp>
            <p:nvSpPr>
              <p:cNvPr id="201" name="Freeform 200"/>
              <p:cNvSpPr>
                <a:spLocks/>
              </p:cNvSpPr>
              <p:nvPr/>
            </p:nvSpPr>
            <p:spPr bwMode="auto">
              <a:xfrm>
                <a:off x="-8248651" y="-3413125"/>
                <a:ext cx="8809038" cy="8812213"/>
              </a:xfrm>
              <a:custGeom>
                <a:avLst/>
                <a:gdLst>
                  <a:gd name="T0" fmla="*/ 1417 w 1487"/>
                  <a:gd name="T1" fmla="*/ 871 h 1488"/>
                  <a:gd name="T2" fmla="*/ 616 w 1487"/>
                  <a:gd name="T3" fmla="*/ 1417 h 1488"/>
                  <a:gd name="T4" fmla="*/ 70 w 1487"/>
                  <a:gd name="T5" fmla="*/ 617 h 1488"/>
                  <a:gd name="T6" fmla="*/ 871 w 1487"/>
                  <a:gd name="T7" fmla="*/ 71 h 1488"/>
                  <a:gd name="T8" fmla="*/ 1417 w 1487"/>
                  <a:gd name="T9" fmla="*/ 871 h 1488"/>
                </a:gdLst>
                <a:ahLst/>
                <a:cxnLst>
                  <a:cxn ang="0">
                    <a:pos x="T0" y="T1"/>
                  </a:cxn>
                  <a:cxn ang="0">
                    <a:pos x="T2" y="T3"/>
                  </a:cxn>
                  <a:cxn ang="0">
                    <a:pos x="T4" y="T5"/>
                  </a:cxn>
                  <a:cxn ang="0">
                    <a:pos x="T6" y="T7"/>
                  </a:cxn>
                  <a:cxn ang="0">
                    <a:pos x="T8" y="T9"/>
                  </a:cxn>
                </a:cxnLst>
                <a:rect l="0" t="0" r="r" b="b"/>
                <a:pathLst>
                  <a:path w="1487" h="1488">
                    <a:moveTo>
                      <a:pt x="1417" y="871"/>
                    </a:moveTo>
                    <a:cubicBezTo>
                      <a:pt x="1346" y="1243"/>
                      <a:pt x="988" y="1488"/>
                      <a:pt x="616" y="1417"/>
                    </a:cubicBezTo>
                    <a:cubicBezTo>
                      <a:pt x="244" y="1347"/>
                      <a:pt x="0" y="989"/>
                      <a:pt x="70" y="617"/>
                    </a:cubicBezTo>
                    <a:cubicBezTo>
                      <a:pt x="140" y="245"/>
                      <a:pt x="499" y="0"/>
                      <a:pt x="871" y="71"/>
                    </a:cubicBezTo>
                    <a:cubicBezTo>
                      <a:pt x="1243" y="141"/>
                      <a:pt x="1487" y="499"/>
                      <a:pt x="1417" y="871"/>
                    </a:cubicBezTo>
                    <a:close/>
                  </a:path>
                </a:pathLst>
              </a:custGeom>
              <a:gradFill flip="none" rotWithShape="1">
                <a:gsLst>
                  <a:gs pos="65000">
                    <a:schemeClr val="accent1"/>
                  </a:gs>
                  <a:gs pos="15000">
                    <a:schemeClr val="tx1">
                      <a:lumMod val="75000"/>
                    </a:schemeClr>
                  </a:gs>
                  <a:gs pos="98000">
                    <a:srgbClr val="1D75BD"/>
                  </a:gs>
                </a:gsLst>
                <a:lin ang="18900000" scaled="1"/>
                <a:tileRect/>
              </a:gradFill>
              <a:ln>
                <a:noFill/>
              </a:ln>
            </p:spPr>
            <p:txBody>
              <a:bodyPr/>
              <a:lstStyle/>
              <a:p>
                <a:pPr>
                  <a:defRPr/>
                </a:pPr>
                <a:endParaRPr lang="en-US" sz="1200" dirty="0">
                  <a:solidFill>
                    <a:srgbClr val="FFFFFF"/>
                  </a:solidFill>
                  <a:latin typeface="Arial" pitchFamily="-84" charset="0"/>
                  <a:ea typeface="ＭＳ Ｐゴシック" pitchFamily="34" charset="-128"/>
                </a:endParaRPr>
              </a:p>
            </p:txBody>
          </p:sp>
          <p:sp>
            <p:nvSpPr>
              <p:cNvPr id="202" name="Freeform 201"/>
              <p:cNvSpPr>
                <a:spLocks noEditPoints="1"/>
              </p:cNvSpPr>
              <p:nvPr/>
            </p:nvSpPr>
            <p:spPr bwMode="auto">
              <a:xfrm>
                <a:off x="-7827654" y="-2950836"/>
                <a:ext cx="8062726" cy="7734598"/>
              </a:xfrm>
              <a:custGeom>
                <a:avLst/>
                <a:gdLst>
                  <a:gd name="T0" fmla="*/ 730 w 1361"/>
                  <a:gd name="T1" fmla="*/ 16 h 1306"/>
                  <a:gd name="T2" fmla="*/ 386 w 1361"/>
                  <a:gd name="T3" fmla="*/ 43 h 1306"/>
                  <a:gd name="T4" fmla="*/ 569 w 1361"/>
                  <a:gd name="T5" fmla="*/ 20 h 1306"/>
                  <a:gd name="T6" fmla="*/ 505 w 1361"/>
                  <a:gd name="T7" fmla="*/ 128 h 1306"/>
                  <a:gd name="T8" fmla="*/ 419 w 1361"/>
                  <a:gd name="T9" fmla="*/ 96 h 1306"/>
                  <a:gd name="T10" fmla="*/ 442 w 1361"/>
                  <a:gd name="T11" fmla="*/ 191 h 1306"/>
                  <a:gd name="T12" fmla="*/ 405 w 1361"/>
                  <a:gd name="T13" fmla="*/ 64 h 1306"/>
                  <a:gd name="T14" fmla="*/ 608 w 1361"/>
                  <a:gd name="T15" fmla="*/ 10 h 1306"/>
                  <a:gd name="T16" fmla="*/ 530 w 1361"/>
                  <a:gd name="T17" fmla="*/ 43 h 1306"/>
                  <a:gd name="T18" fmla="*/ 632 w 1361"/>
                  <a:gd name="T19" fmla="*/ 9 h 1306"/>
                  <a:gd name="T20" fmla="*/ 1162 w 1361"/>
                  <a:gd name="T21" fmla="*/ 183 h 1306"/>
                  <a:gd name="T22" fmla="*/ 501 w 1361"/>
                  <a:gd name="T23" fmla="*/ 26 h 1306"/>
                  <a:gd name="T24" fmla="*/ 471 w 1361"/>
                  <a:gd name="T25" fmla="*/ 12 h 1306"/>
                  <a:gd name="T26" fmla="*/ 1005 w 1361"/>
                  <a:gd name="T27" fmla="*/ 499 h 1306"/>
                  <a:gd name="T28" fmla="*/ 330 w 1361"/>
                  <a:gd name="T29" fmla="*/ 157 h 1306"/>
                  <a:gd name="T30" fmla="*/ 1031 w 1361"/>
                  <a:gd name="T31" fmla="*/ 160 h 1306"/>
                  <a:gd name="T32" fmla="*/ 951 w 1361"/>
                  <a:gd name="T33" fmla="*/ 275 h 1306"/>
                  <a:gd name="T34" fmla="*/ 1051 w 1361"/>
                  <a:gd name="T35" fmla="*/ 305 h 1306"/>
                  <a:gd name="T36" fmla="*/ 1103 w 1361"/>
                  <a:gd name="T37" fmla="*/ 292 h 1306"/>
                  <a:gd name="T38" fmla="*/ 988 w 1361"/>
                  <a:gd name="T39" fmla="*/ 342 h 1306"/>
                  <a:gd name="T40" fmla="*/ 833 w 1361"/>
                  <a:gd name="T41" fmla="*/ 461 h 1306"/>
                  <a:gd name="T42" fmla="*/ 1080 w 1361"/>
                  <a:gd name="T43" fmla="*/ 557 h 1306"/>
                  <a:gd name="T44" fmla="*/ 1144 w 1361"/>
                  <a:gd name="T45" fmla="*/ 566 h 1306"/>
                  <a:gd name="T46" fmla="*/ 1193 w 1361"/>
                  <a:gd name="T47" fmla="*/ 460 h 1306"/>
                  <a:gd name="T48" fmla="*/ 1177 w 1361"/>
                  <a:gd name="T49" fmla="*/ 534 h 1306"/>
                  <a:gd name="T50" fmla="*/ 1020 w 1361"/>
                  <a:gd name="T51" fmla="*/ 593 h 1306"/>
                  <a:gd name="T52" fmla="*/ 889 w 1361"/>
                  <a:gd name="T53" fmla="*/ 1231 h 1306"/>
                  <a:gd name="T54" fmla="*/ 1327 w 1361"/>
                  <a:gd name="T55" fmla="*/ 790 h 1306"/>
                  <a:gd name="T56" fmla="*/ 1304 w 1361"/>
                  <a:gd name="T57" fmla="*/ 549 h 1306"/>
                  <a:gd name="T58" fmla="*/ 1318 w 1361"/>
                  <a:gd name="T59" fmla="*/ 540 h 1306"/>
                  <a:gd name="T60" fmla="*/ 1087 w 1361"/>
                  <a:gd name="T61" fmla="*/ 144 h 1306"/>
                  <a:gd name="T62" fmla="*/ 769 w 1361"/>
                  <a:gd name="T63" fmla="*/ 63 h 1306"/>
                  <a:gd name="T64" fmla="*/ 759 w 1361"/>
                  <a:gd name="T65" fmla="*/ 84 h 1306"/>
                  <a:gd name="T66" fmla="*/ 758 w 1361"/>
                  <a:gd name="T67" fmla="*/ 115 h 1306"/>
                  <a:gd name="T68" fmla="*/ 762 w 1361"/>
                  <a:gd name="T69" fmla="*/ 76 h 1306"/>
                  <a:gd name="T70" fmla="*/ 760 w 1361"/>
                  <a:gd name="T71" fmla="*/ 28 h 1306"/>
                  <a:gd name="T72" fmla="*/ 719 w 1361"/>
                  <a:gd name="T73" fmla="*/ 19 h 1306"/>
                  <a:gd name="T74" fmla="*/ 628 w 1361"/>
                  <a:gd name="T75" fmla="*/ 49 h 1306"/>
                  <a:gd name="T76" fmla="*/ 615 w 1361"/>
                  <a:gd name="T77" fmla="*/ 105 h 1306"/>
                  <a:gd name="T78" fmla="*/ 583 w 1361"/>
                  <a:gd name="T79" fmla="*/ 140 h 1306"/>
                  <a:gd name="T80" fmla="*/ 556 w 1361"/>
                  <a:gd name="T81" fmla="*/ 196 h 1306"/>
                  <a:gd name="T82" fmla="*/ 593 w 1361"/>
                  <a:gd name="T83" fmla="*/ 242 h 1306"/>
                  <a:gd name="T84" fmla="*/ 662 w 1361"/>
                  <a:gd name="T85" fmla="*/ 193 h 1306"/>
                  <a:gd name="T86" fmla="*/ 775 w 1361"/>
                  <a:gd name="T87" fmla="*/ 126 h 1306"/>
                  <a:gd name="T88" fmla="*/ 403 w 1361"/>
                  <a:gd name="T89" fmla="*/ 1296 h 1306"/>
                  <a:gd name="T90" fmla="*/ 838 w 1361"/>
                  <a:gd name="T91" fmla="*/ 329 h 1306"/>
                  <a:gd name="T92" fmla="*/ 878 w 1361"/>
                  <a:gd name="T93" fmla="*/ 357 h 1306"/>
                  <a:gd name="T94" fmla="*/ 751 w 1361"/>
                  <a:gd name="T95" fmla="*/ 114 h 1306"/>
                  <a:gd name="T96" fmla="*/ 448 w 1361"/>
                  <a:gd name="T97" fmla="*/ 401 h 1306"/>
                  <a:gd name="T98" fmla="*/ 355 w 1361"/>
                  <a:gd name="T99" fmla="*/ 959 h 1306"/>
                  <a:gd name="T100" fmla="*/ 49 w 1361"/>
                  <a:gd name="T101" fmla="*/ 629 h 1306"/>
                  <a:gd name="T102" fmla="*/ 204 w 1361"/>
                  <a:gd name="T103" fmla="*/ 477 h 1306"/>
                  <a:gd name="T104" fmla="*/ 224 w 1361"/>
                  <a:gd name="T105" fmla="*/ 440 h 1306"/>
                  <a:gd name="T106" fmla="*/ 345 w 1361"/>
                  <a:gd name="T107" fmla="*/ 407 h 1306"/>
                  <a:gd name="T108" fmla="*/ 429 w 1361"/>
                  <a:gd name="T109" fmla="*/ 289 h 1306"/>
                  <a:gd name="T110" fmla="*/ 257 w 1361"/>
                  <a:gd name="T111" fmla="*/ 301 h 1306"/>
                  <a:gd name="T112" fmla="*/ 381 w 1361"/>
                  <a:gd name="T113" fmla="*/ 86 h 1306"/>
                  <a:gd name="T114" fmla="*/ 26 w 1361"/>
                  <a:gd name="T115" fmla="*/ 650 h 1306"/>
                  <a:gd name="T116" fmla="*/ 100 w 1361"/>
                  <a:gd name="T117" fmla="*/ 927 h 1306"/>
                  <a:gd name="T118" fmla="*/ 344 w 1361"/>
                  <a:gd name="T119" fmla="*/ 1247 h 1306"/>
                  <a:gd name="T120" fmla="*/ 348 w 1361"/>
                  <a:gd name="T121" fmla="*/ 955 h 1306"/>
                  <a:gd name="T122" fmla="*/ 201 w 1361"/>
                  <a:gd name="T123" fmla="*/ 669 h 1306"/>
                  <a:gd name="T124" fmla="*/ 116 w 1361"/>
                  <a:gd name="T125" fmla="*/ 612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1" h="1306">
                    <a:moveTo>
                      <a:pt x="454" y="49"/>
                    </a:moveTo>
                    <a:cubicBezTo>
                      <a:pt x="453" y="49"/>
                      <a:pt x="452" y="48"/>
                      <a:pt x="450" y="49"/>
                    </a:cubicBezTo>
                    <a:cubicBezTo>
                      <a:pt x="450" y="49"/>
                      <a:pt x="450" y="49"/>
                      <a:pt x="445" y="52"/>
                    </a:cubicBezTo>
                    <a:cubicBezTo>
                      <a:pt x="445" y="51"/>
                      <a:pt x="445" y="51"/>
                      <a:pt x="444" y="51"/>
                    </a:cubicBezTo>
                    <a:cubicBezTo>
                      <a:pt x="435" y="54"/>
                      <a:pt x="432" y="56"/>
                      <a:pt x="429" y="58"/>
                    </a:cubicBezTo>
                    <a:cubicBezTo>
                      <a:pt x="419" y="64"/>
                      <a:pt x="420" y="64"/>
                      <a:pt x="421" y="65"/>
                    </a:cubicBezTo>
                    <a:cubicBezTo>
                      <a:pt x="422" y="65"/>
                      <a:pt x="423" y="65"/>
                      <a:pt x="424" y="65"/>
                    </a:cubicBezTo>
                    <a:cubicBezTo>
                      <a:pt x="428" y="64"/>
                      <a:pt x="428" y="63"/>
                      <a:pt x="429" y="62"/>
                    </a:cubicBezTo>
                    <a:cubicBezTo>
                      <a:pt x="432" y="60"/>
                      <a:pt x="432" y="60"/>
                      <a:pt x="432" y="60"/>
                    </a:cubicBezTo>
                    <a:cubicBezTo>
                      <a:pt x="434" y="60"/>
                      <a:pt x="435" y="60"/>
                      <a:pt x="436" y="61"/>
                    </a:cubicBezTo>
                    <a:cubicBezTo>
                      <a:pt x="437" y="63"/>
                      <a:pt x="437" y="63"/>
                      <a:pt x="437" y="63"/>
                    </a:cubicBezTo>
                    <a:cubicBezTo>
                      <a:pt x="458" y="56"/>
                      <a:pt x="458" y="56"/>
                      <a:pt x="458" y="56"/>
                    </a:cubicBezTo>
                    <a:cubicBezTo>
                      <a:pt x="459" y="56"/>
                      <a:pt x="459" y="56"/>
                      <a:pt x="459" y="56"/>
                    </a:cubicBezTo>
                    <a:cubicBezTo>
                      <a:pt x="461" y="54"/>
                      <a:pt x="461" y="53"/>
                      <a:pt x="458" y="53"/>
                    </a:cubicBezTo>
                    <a:cubicBezTo>
                      <a:pt x="456" y="53"/>
                      <a:pt x="456" y="53"/>
                      <a:pt x="455" y="49"/>
                    </a:cubicBezTo>
                    <a:cubicBezTo>
                      <a:pt x="454" y="49"/>
                      <a:pt x="454" y="49"/>
                      <a:pt x="454" y="49"/>
                    </a:cubicBezTo>
                    <a:close/>
                    <a:moveTo>
                      <a:pt x="468" y="32"/>
                    </a:moveTo>
                    <a:cubicBezTo>
                      <a:pt x="468" y="32"/>
                      <a:pt x="468" y="32"/>
                      <a:pt x="468" y="32"/>
                    </a:cubicBezTo>
                    <a:cubicBezTo>
                      <a:pt x="468" y="32"/>
                      <a:pt x="468" y="32"/>
                      <a:pt x="468" y="32"/>
                    </a:cubicBezTo>
                    <a:cubicBezTo>
                      <a:pt x="468" y="32"/>
                      <a:pt x="468" y="32"/>
                      <a:pt x="468" y="32"/>
                    </a:cubicBezTo>
                    <a:cubicBezTo>
                      <a:pt x="468" y="32"/>
                      <a:pt x="467" y="32"/>
                      <a:pt x="467" y="32"/>
                    </a:cubicBezTo>
                    <a:cubicBezTo>
                      <a:pt x="467" y="32"/>
                      <a:pt x="467" y="32"/>
                      <a:pt x="467" y="32"/>
                    </a:cubicBezTo>
                    <a:cubicBezTo>
                      <a:pt x="467" y="32"/>
                      <a:pt x="467" y="32"/>
                      <a:pt x="467" y="32"/>
                    </a:cubicBezTo>
                    <a:cubicBezTo>
                      <a:pt x="467" y="32"/>
                      <a:pt x="467" y="32"/>
                      <a:pt x="467" y="32"/>
                    </a:cubicBezTo>
                    <a:cubicBezTo>
                      <a:pt x="467" y="32"/>
                      <a:pt x="467" y="32"/>
                      <a:pt x="467" y="32"/>
                    </a:cubicBezTo>
                    <a:cubicBezTo>
                      <a:pt x="463" y="33"/>
                      <a:pt x="457" y="35"/>
                      <a:pt x="459" y="36"/>
                    </a:cubicBezTo>
                    <a:cubicBezTo>
                      <a:pt x="459" y="36"/>
                      <a:pt x="459" y="36"/>
                      <a:pt x="461" y="36"/>
                    </a:cubicBezTo>
                    <a:cubicBezTo>
                      <a:pt x="461" y="37"/>
                      <a:pt x="461" y="37"/>
                      <a:pt x="462" y="37"/>
                    </a:cubicBezTo>
                    <a:cubicBezTo>
                      <a:pt x="462" y="37"/>
                      <a:pt x="463" y="37"/>
                      <a:pt x="463" y="37"/>
                    </a:cubicBezTo>
                    <a:cubicBezTo>
                      <a:pt x="465" y="36"/>
                      <a:pt x="468" y="35"/>
                      <a:pt x="470" y="34"/>
                    </a:cubicBezTo>
                    <a:cubicBezTo>
                      <a:pt x="472" y="33"/>
                      <a:pt x="475" y="33"/>
                      <a:pt x="477" y="32"/>
                    </a:cubicBezTo>
                    <a:cubicBezTo>
                      <a:pt x="489" y="28"/>
                      <a:pt x="490" y="27"/>
                      <a:pt x="490" y="26"/>
                    </a:cubicBezTo>
                    <a:cubicBezTo>
                      <a:pt x="490" y="26"/>
                      <a:pt x="490" y="26"/>
                      <a:pt x="490" y="26"/>
                    </a:cubicBezTo>
                    <a:cubicBezTo>
                      <a:pt x="489" y="26"/>
                      <a:pt x="489" y="26"/>
                      <a:pt x="485" y="27"/>
                    </a:cubicBezTo>
                    <a:cubicBezTo>
                      <a:pt x="485" y="26"/>
                      <a:pt x="487" y="26"/>
                      <a:pt x="488" y="24"/>
                    </a:cubicBezTo>
                    <a:cubicBezTo>
                      <a:pt x="488" y="24"/>
                      <a:pt x="488" y="24"/>
                      <a:pt x="488" y="24"/>
                    </a:cubicBezTo>
                    <a:cubicBezTo>
                      <a:pt x="487" y="24"/>
                      <a:pt x="487" y="24"/>
                      <a:pt x="485" y="24"/>
                    </a:cubicBezTo>
                    <a:cubicBezTo>
                      <a:pt x="476" y="29"/>
                      <a:pt x="476" y="29"/>
                      <a:pt x="476" y="29"/>
                    </a:cubicBezTo>
                    <a:cubicBezTo>
                      <a:pt x="477" y="26"/>
                      <a:pt x="481" y="26"/>
                      <a:pt x="483" y="24"/>
                    </a:cubicBezTo>
                    <a:cubicBezTo>
                      <a:pt x="483" y="24"/>
                      <a:pt x="483" y="24"/>
                      <a:pt x="483" y="24"/>
                    </a:cubicBezTo>
                    <a:cubicBezTo>
                      <a:pt x="478" y="25"/>
                      <a:pt x="477" y="26"/>
                      <a:pt x="474" y="27"/>
                    </a:cubicBezTo>
                    <a:cubicBezTo>
                      <a:pt x="474" y="27"/>
                      <a:pt x="474" y="27"/>
                      <a:pt x="474" y="27"/>
                    </a:cubicBezTo>
                    <a:cubicBezTo>
                      <a:pt x="473" y="27"/>
                      <a:pt x="471" y="28"/>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70" y="27"/>
                      <a:pt x="470" y="27"/>
                    </a:cubicBezTo>
                    <a:cubicBezTo>
                      <a:pt x="470" y="27"/>
                      <a:pt x="469" y="27"/>
                      <a:pt x="469" y="27"/>
                    </a:cubicBezTo>
                    <a:cubicBezTo>
                      <a:pt x="469" y="27"/>
                      <a:pt x="469" y="28"/>
                      <a:pt x="469" y="28"/>
                    </a:cubicBezTo>
                    <a:cubicBezTo>
                      <a:pt x="469" y="28"/>
                      <a:pt x="469" y="28"/>
                      <a:pt x="468" y="28"/>
                    </a:cubicBezTo>
                    <a:cubicBezTo>
                      <a:pt x="468" y="28"/>
                      <a:pt x="468" y="28"/>
                      <a:pt x="468" y="28"/>
                    </a:cubicBezTo>
                    <a:cubicBezTo>
                      <a:pt x="468" y="28"/>
                      <a:pt x="468" y="28"/>
                      <a:pt x="468" y="28"/>
                    </a:cubicBezTo>
                    <a:cubicBezTo>
                      <a:pt x="468" y="28"/>
                      <a:pt x="467" y="28"/>
                      <a:pt x="467" y="28"/>
                    </a:cubicBezTo>
                    <a:cubicBezTo>
                      <a:pt x="467" y="28"/>
                      <a:pt x="467" y="28"/>
                      <a:pt x="467" y="28"/>
                    </a:cubicBezTo>
                    <a:cubicBezTo>
                      <a:pt x="466" y="29"/>
                      <a:pt x="466" y="29"/>
                      <a:pt x="465" y="29"/>
                    </a:cubicBezTo>
                    <a:cubicBezTo>
                      <a:pt x="468" y="29"/>
                      <a:pt x="471" y="30"/>
                      <a:pt x="470" y="31"/>
                    </a:cubicBezTo>
                    <a:cubicBezTo>
                      <a:pt x="470" y="31"/>
                      <a:pt x="470" y="31"/>
                      <a:pt x="468" y="32"/>
                    </a:cubicBezTo>
                    <a:close/>
                    <a:moveTo>
                      <a:pt x="733" y="16"/>
                    </a:moveTo>
                    <a:cubicBezTo>
                      <a:pt x="733" y="16"/>
                      <a:pt x="734" y="16"/>
                      <a:pt x="734" y="16"/>
                    </a:cubicBezTo>
                    <a:cubicBezTo>
                      <a:pt x="734" y="16"/>
                      <a:pt x="734" y="16"/>
                      <a:pt x="733" y="15"/>
                    </a:cubicBezTo>
                    <a:cubicBezTo>
                      <a:pt x="733" y="15"/>
                      <a:pt x="732" y="16"/>
                      <a:pt x="732" y="16"/>
                    </a:cubicBezTo>
                    <a:cubicBezTo>
                      <a:pt x="732" y="16"/>
                      <a:pt x="731" y="16"/>
                      <a:pt x="731" y="16"/>
                    </a:cubicBezTo>
                    <a:cubicBezTo>
                      <a:pt x="731" y="16"/>
                      <a:pt x="731" y="16"/>
                      <a:pt x="730" y="16"/>
                    </a:cubicBezTo>
                    <a:cubicBezTo>
                      <a:pt x="730" y="16"/>
                      <a:pt x="730" y="16"/>
                      <a:pt x="730" y="16"/>
                    </a:cubicBezTo>
                    <a:cubicBezTo>
                      <a:pt x="729" y="16"/>
                      <a:pt x="728" y="16"/>
                      <a:pt x="729" y="16"/>
                    </a:cubicBezTo>
                    <a:cubicBezTo>
                      <a:pt x="729" y="17"/>
                      <a:pt x="729" y="17"/>
                      <a:pt x="730" y="17"/>
                    </a:cubicBezTo>
                    <a:cubicBezTo>
                      <a:pt x="730" y="17"/>
                      <a:pt x="730" y="17"/>
                      <a:pt x="730" y="17"/>
                    </a:cubicBezTo>
                    <a:cubicBezTo>
                      <a:pt x="729" y="17"/>
                      <a:pt x="729" y="17"/>
                      <a:pt x="729" y="17"/>
                    </a:cubicBezTo>
                    <a:cubicBezTo>
                      <a:pt x="729" y="17"/>
                      <a:pt x="728" y="17"/>
                      <a:pt x="728" y="16"/>
                    </a:cubicBezTo>
                    <a:cubicBezTo>
                      <a:pt x="728" y="16"/>
                      <a:pt x="728" y="16"/>
                      <a:pt x="727" y="16"/>
                    </a:cubicBezTo>
                    <a:cubicBezTo>
                      <a:pt x="728" y="17"/>
                      <a:pt x="728" y="17"/>
                      <a:pt x="728" y="17"/>
                    </a:cubicBezTo>
                    <a:cubicBezTo>
                      <a:pt x="728" y="17"/>
                      <a:pt x="728" y="17"/>
                      <a:pt x="728" y="17"/>
                    </a:cubicBezTo>
                    <a:cubicBezTo>
                      <a:pt x="729" y="18"/>
                      <a:pt x="730" y="17"/>
                      <a:pt x="731" y="17"/>
                    </a:cubicBezTo>
                    <a:cubicBezTo>
                      <a:pt x="731" y="17"/>
                      <a:pt x="731" y="17"/>
                      <a:pt x="731" y="17"/>
                    </a:cubicBezTo>
                    <a:cubicBezTo>
                      <a:pt x="731" y="17"/>
                      <a:pt x="731" y="17"/>
                      <a:pt x="731" y="17"/>
                    </a:cubicBezTo>
                    <a:cubicBezTo>
                      <a:pt x="731" y="17"/>
                      <a:pt x="732" y="17"/>
                      <a:pt x="733" y="16"/>
                    </a:cubicBezTo>
                    <a:cubicBezTo>
                      <a:pt x="732" y="16"/>
                      <a:pt x="732" y="16"/>
                      <a:pt x="733" y="16"/>
                    </a:cubicBezTo>
                    <a:close/>
                    <a:moveTo>
                      <a:pt x="363" y="61"/>
                    </a:moveTo>
                    <a:cubicBezTo>
                      <a:pt x="363" y="61"/>
                      <a:pt x="361" y="62"/>
                      <a:pt x="361" y="58"/>
                    </a:cubicBezTo>
                    <a:cubicBezTo>
                      <a:pt x="361" y="57"/>
                      <a:pt x="361" y="57"/>
                      <a:pt x="359" y="58"/>
                    </a:cubicBezTo>
                    <a:cubicBezTo>
                      <a:pt x="359" y="58"/>
                      <a:pt x="359" y="58"/>
                      <a:pt x="359" y="58"/>
                    </a:cubicBezTo>
                    <a:cubicBezTo>
                      <a:pt x="359" y="58"/>
                      <a:pt x="359" y="57"/>
                      <a:pt x="359" y="57"/>
                    </a:cubicBezTo>
                    <a:cubicBezTo>
                      <a:pt x="359" y="57"/>
                      <a:pt x="359" y="57"/>
                      <a:pt x="359" y="57"/>
                    </a:cubicBezTo>
                    <a:cubicBezTo>
                      <a:pt x="359" y="57"/>
                      <a:pt x="359" y="57"/>
                      <a:pt x="359" y="57"/>
                    </a:cubicBezTo>
                    <a:cubicBezTo>
                      <a:pt x="359" y="57"/>
                      <a:pt x="359" y="57"/>
                      <a:pt x="359" y="57"/>
                    </a:cubicBezTo>
                    <a:cubicBezTo>
                      <a:pt x="359" y="57"/>
                      <a:pt x="359" y="57"/>
                      <a:pt x="359" y="57"/>
                    </a:cubicBezTo>
                    <a:cubicBezTo>
                      <a:pt x="359" y="57"/>
                      <a:pt x="359" y="57"/>
                      <a:pt x="359" y="57"/>
                    </a:cubicBezTo>
                    <a:cubicBezTo>
                      <a:pt x="359" y="57"/>
                      <a:pt x="359" y="57"/>
                      <a:pt x="359" y="57"/>
                    </a:cubicBezTo>
                    <a:cubicBezTo>
                      <a:pt x="358" y="57"/>
                      <a:pt x="357" y="58"/>
                      <a:pt x="357" y="58"/>
                    </a:cubicBezTo>
                    <a:cubicBezTo>
                      <a:pt x="357" y="58"/>
                      <a:pt x="357" y="58"/>
                      <a:pt x="357" y="58"/>
                    </a:cubicBezTo>
                    <a:cubicBezTo>
                      <a:pt x="351" y="61"/>
                      <a:pt x="349" y="63"/>
                      <a:pt x="348" y="64"/>
                    </a:cubicBezTo>
                    <a:cubicBezTo>
                      <a:pt x="346" y="65"/>
                      <a:pt x="346" y="67"/>
                      <a:pt x="344" y="69"/>
                    </a:cubicBezTo>
                    <a:cubicBezTo>
                      <a:pt x="341" y="70"/>
                      <a:pt x="339" y="71"/>
                      <a:pt x="336" y="73"/>
                    </a:cubicBezTo>
                    <a:cubicBezTo>
                      <a:pt x="336" y="73"/>
                      <a:pt x="336" y="73"/>
                      <a:pt x="336" y="74"/>
                    </a:cubicBezTo>
                    <a:cubicBezTo>
                      <a:pt x="336" y="78"/>
                      <a:pt x="342" y="76"/>
                      <a:pt x="342" y="76"/>
                    </a:cubicBezTo>
                    <a:cubicBezTo>
                      <a:pt x="343" y="76"/>
                      <a:pt x="344" y="75"/>
                      <a:pt x="345" y="75"/>
                    </a:cubicBezTo>
                    <a:cubicBezTo>
                      <a:pt x="346" y="75"/>
                      <a:pt x="347" y="76"/>
                      <a:pt x="348" y="75"/>
                    </a:cubicBezTo>
                    <a:cubicBezTo>
                      <a:pt x="350" y="75"/>
                      <a:pt x="352" y="72"/>
                      <a:pt x="355" y="73"/>
                    </a:cubicBezTo>
                    <a:cubicBezTo>
                      <a:pt x="353" y="75"/>
                      <a:pt x="350" y="77"/>
                      <a:pt x="349" y="80"/>
                    </a:cubicBezTo>
                    <a:cubicBezTo>
                      <a:pt x="349" y="83"/>
                      <a:pt x="353" y="83"/>
                      <a:pt x="353" y="83"/>
                    </a:cubicBezTo>
                    <a:cubicBezTo>
                      <a:pt x="356" y="82"/>
                      <a:pt x="356" y="82"/>
                      <a:pt x="361" y="79"/>
                    </a:cubicBezTo>
                    <a:cubicBezTo>
                      <a:pt x="360" y="77"/>
                      <a:pt x="359" y="78"/>
                      <a:pt x="357" y="78"/>
                    </a:cubicBezTo>
                    <a:cubicBezTo>
                      <a:pt x="362" y="76"/>
                      <a:pt x="362" y="76"/>
                      <a:pt x="363" y="75"/>
                    </a:cubicBezTo>
                    <a:cubicBezTo>
                      <a:pt x="364" y="75"/>
                      <a:pt x="365" y="75"/>
                      <a:pt x="367" y="75"/>
                    </a:cubicBezTo>
                    <a:cubicBezTo>
                      <a:pt x="366" y="77"/>
                      <a:pt x="365" y="78"/>
                      <a:pt x="366" y="78"/>
                    </a:cubicBezTo>
                    <a:cubicBezTo>
                      <a:pt x="366" y="79"/>
                      <a:pt x="366" y="79"/>
                      <a:pt x="366" y="79"/>
                    </a:cubicBezTo>
                    <a:cubicBezTo>
                      <a:pt x="366" y="79"/>
                      <a:pt x="366" y="79"/>
                      <a:pt x="366" y="79"/>
                    </a:cubicBezTo>
                    <a:cubicBezTo>
                      <a:pt x="366" y="79"/>
                      <a:pt x="366" y="79"/>
                      <a:pt x="366" y="79"/>
                    </a:cubicBezTo>
                    <a:cubicBezTo>
                      <a:pt x="366" y="79"/>
                      <a:pt x="366" y="79"/>
                      <a:pt x="366" y="79"/>
                    </a:cubicBezTo>
                    <a:cubicBezTo>
                      <a:pt x="366" y="79"/>
                      <a:pt x="366" y="79"/>
                      <a:pt x="366" y="79"/>
                    </a:cubicBezTo>
                    <a:cubicBezTo>
                      <a:pt x="366" y="79"/>
                      <a:pt x="366" y="79"/>
                      <a:pt x="366" y="79"/>
                    </a:cubicBezTo>
                    <a:cubicBezTo>
                      <a:pt x="366" y="79"/>
                      <a:pt x="366" y="79"/>
                      <a:pt x="366" y="79"/>
                    </a:cubicBezTo>
                    <a:cubicBezTo>
                      <a:pt x="366" y="79"/>
                      <a:pt x="366" y="79"/>
                      <a:pt x="366" y="79"/>
                    </a:cubicBezTo>
                    <a:cubicBezTo>
                      <a:pt x="367" y="78"/>
                      <a:pt x="367" y="78"/>
                      <a:pt x="367" y="78"/>
                    </a:cubicBezTo>
                    <a:cubicBezTo>
                      <a:pt x="373" y="74"/>
                      <a:pt x="375" y="73"/>
                      <a:pt x="376" y="69"/>
                    </a:cubicBezTo>
                    <a:cubicBezTo>
                      <a:pt x="377" y="64"/>
                      <a:pt x="385" y="61"/>
                      <a:pt x="388" y="59"/>
                    </a:cubicBezTo>
                    <a:cubicBezTo>
                      <a:pt x="396" y="56"/>
                      <a:pt x="412" y="46"/>
                      <a:pt x="412" y="46"/>
                    </a:cubicBezTo>
                    <a:cubicBezTo>
                      <a:pt x="412" y="46"/>
                      <a:pt x="413" y="45"/>
                      <a:pt x="413" y="45"/>
                    </a:cubicBezTo>
                    <a:cubicBezTo>
                      <a:pt x="416" y="43"/>
                      <a:pt x="417" y="41"/>
                      <a:pt x="417" y="40"/>
                    </a:cubicBezTo>
                    <a:cubicBezTo>
                      <a:pt x="417" y="40"/>
                      <a:pt x="416" y="41"/>
                      <a:pt x="416" y="41"/>
                    </a:cubicBezTo>
                    <a:cubicBezTo>
                      <a:pt x="407" y="44"/>
                      <a:pt x="399" y="51"/>
                      <a:pt x="389" y="53"/>
                    </a:cubicBezTo>
                    <a:cubicBezTo>
                      <a:pt x="394" y="50"/>
                      <a:pt x="402" y="46"/>
                      <a:pt x="402" y="46"/>
                    </a:cubicBezTo>
                    <a:cubicBezTo>
                      <a:pt x="404" y="45"/>
                      <a:pt x="408" y="43"/>
                      <a:pt x="409" y="41"/>
                    </a:cubicBezTo>
                    <a:cubicBezTo>
                      <a:pt x="409" y="41"/>
                      <a:pt x="409" y="41"/>
                      <a:pt x="409" y="41"/>
                    </a:cubicBezTo>
                    <a:cubicBezTo>
                      <a:pt x="406" y="42"/>
                      <a:pt x="404" y="43"/>
                      <a:pt x="401" y="45"/>
                    </a:cubicBezTo>
                    <a:cubicBezTo>
                      <a:pt x="400" y="43"/>
                      <a:pt x="398" y="45"/>
                      <a:pt x="397" y="45"/>
                    </a:cubicBezTo>
                    <a:cubicBezTo>
                      <a:pt x="400" y="42"/>
                      <a:pt x="404" y="42"/>
                      <a:pt x="406" y="39"/>
                    </a:cubicBezTo>
                    <a:cubicBezTo>
                      <a:pt x="406" y="39"/>
                      <a:pt x="406" y="39"/>
                      <a:pt x="406" y="39"/>
                    </a:cubicBezTo>
                    <a:cubicBezTo>
                      <a:pt x="404" y="39"/>
                      <a:pt x="403" y="40"/>
                      <a:pt x="401" y="40"/>
                    </a:cubicBezTo>
                    <a:cubicBezTo>
                      <a:pt x="404" y="38"/>
                      <a:pt x="409" y="37"/>
                      <a:pt x="413" y="35"/>
                    </a:cubicBezTo>
                    <a:cubicBezTo>
                      <a:pt x="410" y="33"/>
                      <a:pt x="388" y="41"/>
                      <a:pt x="386" y="43"/>
                    </a:cubicBezTo>
                    <a:cubicBezTo>
                      <a:pt x="386" y="43"/>
                      <a:pt x="386" y="43"/>
                      <a:pt x="386" y="43"/>
                    </a:cubicBezTo>
                    <a:cubicBezTo>
                      <a:pt x="386" y="43"/>
                      <a:pt x="386" y="43"/>
                      <a:pt x="386" y="43"/>
                    </a:cubicBezTo>
                    <a:cubicBezTo>
                      <a:pt x="386" y="43"/>
                      <a:pt x="386" y="43"/>
                      <a:pt x="386" y="43"/>
                    </a:cubicBezTo>
                    <a:cubicBezTo>
                      <a:pt x="386" y="43"/>
                      <a:pt x="386" y="43"/>
                      <a:pt x="386" y="43"/>
                    </a:cubicBezTo>
                    <a:cubicBezTo>
                      <a:pt x="386" y="43"/>
                      <a:pt x="386" y="43"/>
                      <a:pt x="386" y="43"/>
                    </a:cubicBezTo>
                    <a:cubicBezTo>
                      <a:pt x="386" y="43"/>
                      <a:pt x="386" y="43"/>
                      <a:pt x="386" y="43"/>
                    </a:cubicBezTo>
                    <a:cubicBezTo>
                      <a:pt x="386" y="43"/>
                      <a:pt x="386" y="43"/>
                      <a:pt x="386" y="43"/>
                    </a:cubicBezTo>
                    <a:cubicBezTo>
                      <a:pt x="384" y="45"/>
                      <a:pt x="382" y="45"/>
                      <a:pt x="381" y="46"/>
                    </a:cubicBezTo>
                    <a:cubicBezTo>
                      <a:pt x="382" y="47"/>
                      <a:pt x="382" y="47"/>
                      <a:pt x="382" y="47"/>
                    </a:cubicBezTo>
                    <a:cubicBezTo>
                      <a:pt x="380" y="48"/>
                      <a:pt x="380" y="48"/>
                      <a:pt x="379" y="49"/>
                    </a:cubicBezTo>
                    <a:cubicBezTo>
                      <a:pt x="376" y="49"/>
                      <a:pt x="374" y="48"/>
                      <a:pt x="372" y="50"/>
                    </a:cubicBezTo>
                    <a:cubicBezTo>
                      <a:pt x="368" y="52"/>
                      <a:pt x="368" y="52"/>
                      <a:pt x="368" y="54"/>
                    </a:cubicBezTo>
                    <a:cubicBezTo>
                      <a:pt x="369" y="58"/>
                      <a:pt x="363" y="61"/>
                      <a:pt x="363" y="61"/>
                    </a:cubicBezTo>
                    <a:close/>
                    <a:moveTo>
                      <a:pt x="524" y="19"/>
                    </a:moveTo>
                    <a:cubicBezTo>
                      <a:pt x="525" y="19"/>
                      <a:pt x="526" y="19"/>
                      <a:pt x="529" y="18"/>
                    </a:cubicBezTo>
                    <a:cubicBezTo>
                      <a:pt x="530" y="18"/>
                      <a:pt x="531" y="17"/>
                      <a:pt x="531" y="17"/>
                    </a:cubicBezTo>
                    <a:cubicBezTo>
                      <a:pt x="531" y="17"/>
                      <a:pt x="531" y="17"/>
                      <a:pt x="531" y="17"/>
                    </a:cubicBezTo>
                    <a:cubicBezTo>
                      <a:pt x="532" y="17"/>
                      <a:pt x="532" y="17"/>
                      <a:pt x="532" y="16"/>
                    </a:cubicBezTo>
                    <a:cubicBezTo>
                      <a:pt x="532" y="16"/>
                      <a:pt x="533" y="15"/>
                      <a:pt x="534" y="15"/>
                    </a:cubicBezTo>
                    <a:cubicBezTo>
                      <a:pt x="535" y="14"/>
                      <a:pt x="535" y="13"/>
                      <a:pt x="534" y="13"/>
                    </a:cubicBezTo>
                    <a:cubicBezTo>
                      <a:pt x="534" y="13"/>
                      <a:pt x="534" y="13"/>
                      <a:pt x="534" y="13"/>
                    </a:cubicBezTo>
                    <a:cubicBezTo>
                      <a:pt x="534" y="13"/>
                      <a:pt x="534" y="13"/>
                      <a:pt x="534" y="13"/>
                    </a:cubicBezTo>
                    <a:cubicBezTo>
                      <a:pt x="534" y="13"/>
                      <a:pt x="534" y="13"/>
                      <a:pt x="534" y="13"/>
                    </a:cubicBezTo>
                    <a:cubicBezTo>
                      <a:pt x="534" y="13"/>
                      <a:pt x="534" y="13"/>
                      <a:pt x="534" y="13"/>
                    </a:cubicBezTo>
                    <a:cubicBezTo>
                      <a:pt x="534" y="13"/>
                      <a:pt x="534" y="13"/>
                      <a:pt x="534" y="13"/>
                    </a:cubicBezTo>
                    <a:cubicBezTo>
                      <a:pt x="534" y="13"/>
                      <a:pt x="534" y="13"/>
                      <a:pt x="534" y="13"/>
                    </a:cubicBezTo>
                    <a:cubicBezTo>
                      <a:pt x="534" y="13"/>
                      <a:pt x="534" y="13"/>
                      <a:pt x="534" y="13"/>
                    </a:cubicBezTo>
                    <a:cubicBezTo>
                      <a:pt x="534" y="13"/>
                      <a:pt x="534" y="13"/>
                      <a:pt x="534" y="13"/>
                    </a:cubicBezTo>
                    <a:cubicBezTo>
                      <a:pt x="533" y="12"/>
                      <a:pt x="533" y="12"/>
                      <a:pt x="532" y="13"/>
                    </a:cubicBezTo>
                    <a:cubicBezTo>
                      <a:pt x="529" y="13"/>
                      <a:pt x="518" y="18"/>
                      <a:pt x="520" y="19"/>
                    </a:cubicBezTo>
                    <a:cubicBezTo>
                      <a:pt x="521" y="19"/>
                      <a:pt x="524" y="19"/>
                      <a:pt x="524" y="19"/>
                    </a:cubicBezTo>
                    <a:close/>
                    <a:moveTo>
                      <a:pt x="382" y="43"/>
                    </a:moveTo>
                    <a:cubicBezTo>
                      <a:pt x="383" y="43"/>
                      <a:pt x="383" y="43"/>
                      <a:pt x="391" y="39"/>
                    </a:cubicBezTo>
                    <a:cubicBezTo>
                      <a:pt x="393" y="39"/>
                      <a:pt x="394" y="38"/>
                      <a:pt x="395" y="38"/>
                    </a:cubicBezTo>
                    <a:cubicBezTo>
                      <a:pt x="397" y="37"/>
                      <a:pt x="398" y="37"/>
                      <a:pt x="400" y="36"/>
                    </a:cubicBezTo>
                    <a:cubicBezTo>
                      <a:pt x="408" y="34"/>
                      <a:pt x="408" y="34"/>
                      <a:pt x="417" y="32"/>
                    </a:cubicBezTo>
                    <a:cubicBezTo>
                      <a:pt x="418" y="32"/>
                      <a:pt x="418" y="32"/>
                      <a:pt x="418" y="32"/>
                    </a:cubicBezTo>
                    <a:cubicBezTo>
                      <a:pt x="420" y="31"/>
                      <a:pt x="427" y="27"/>
                      <a:pt x="429" y="26"/>
                    </a:cubicBezTo>
                    <a:cubicBezTo>
                      <a:pt x="428" y="26"/>
                      <a:pt x="428" y="26"/>
                      <a:pt x="428" y="26"/>
                    </a:cubicBezTo>
                    <a:cubicBezTo>
                      <a:pt x="428" y="26"/>
                      <a:pt x="428" y="26"/>
                      <a:pt x="427" y="26"/>
                    </a:cubicBezTo>
                    <a:cubicBezTo>
                      <a:pt x="427" y="25"/>
                      <a:pt x="427" y="25"/>
                      <a:pt x="432" y="23"/>
                    </a:cubicBezTo>
                    <a:cubicBezTo>
                      <a:pt x="435" y="22"/>
                      <a:pt x="435" y="22"/>
                      <a:pt x="436" y="21"/>
                    </a:cubicBezTo>
                    <a:cubicBezTo>
                      <a:pt x="436" y="21"/>
                      <a:pt x="436" y="21"/>
                      <a:pt x="436" y="21"/>
                    </a:cubicBezTo>
                    <a:cubicBezTo>
                      <a:pt x="435" y="21"/>
                      <a:pt x="435" y="21"/>
                      <a:pt x="435" y="21"/>
                    </a:cubicBezTo>
                    <a:cubicBezTo>
                      <a:pt x="435" y="20"/>
                      <a:pt x="435" y="20"/>
                      <a:pt x="436" y="20"/>
                    </a:cubicBezTo>
                    <a:cubicBezTo>
                      <a:pt x="436" y="20"/>
                      <a:pt x="436" y="20"/>
                      <a:pt x="436" y="20"/>
                    </a:cubicBezTo>
                    <a:cubicBezTo>
                      <a:pt x="427" y="23"/>
                      <a:pt x="419" y="27"/>
                      <a:pt x="410" y="30"/>
                    </a:cubicBezTo>
                    <a:cubicBezTo>
                      <a:pt x="410" y="30"/>
                      <a:pt x="410" y="30"/>
                      <a:pt x="410" y="30"/>
                    </a:cubicBezTo>
                    <a:cubicBezTo>
                      <a:pt x="410" y="30"/>
                      <a:pt x="410" y="30"/>
                      <a:pt x="410" y="30"/>
                    </a:cubicBezTo>
                    <a:cubicBezTo>
                      <a:pt x="410" y="30"/>
                      <a:pt x="410" y="30"/>
                      <a:pt x="410" y="30"/>
                    </a:cubicBezTo>
                    <a:cubicBezTo>
                      <a:pt x="410" y="30"/>
                      <a:pt x="410" y="30"/>
                      <a:pt x="410" y="30"/>
                    </a:cubicBezTo>
                    <a:cubicBezTo>
                      <a:pt x="410" y="30"/>
                      <a:pt x="410" y="30"/>
                      <a:pt x="410" y="30"/>
                    </a:cubicBezTo>
                    <a:cubicBezTo>
                      <a:pt x="410" y="30"/>
                      <a:pt x="410" y="30"/>
                      <a:pt x="410" y="30"/>
                    </a:cubicBezTo>
                    <a:cubicBezTo>
                      <a:pt x="410" y="30"/>
                      <a:pt x="410" y="30"/>
                      <a:pt x="410" y="30"/>
                    </a:cubicBezTo>
                    <a:cubicBezTo>
                      <a:pt x="410" y="30"/>
                      <a:pt x="410" y="30"/>
                      <a:pt x="410" y="30"/>
                    </a:cubicBezTo>
                    <a:cubicBezTo>
                      <a:pt x="403" y="33"/>
                      <a:pt x="380" y="42"/>
                      <a:pt x="378" y="45"/>
                    </a:cubicBezTo>
                    <a:cubicBezTo>
                      <a:pt x="378" y="45"/>
                      <a:pt x="378" y="44"/>
                      <a:pt x="383" y="43"/>
                    </a:cubicBezTo>
                    <a:cubicBezTo>
                      <a:pt x="382" y="43"/>
                      <a:pt x="382" y="43"/>
                      <a:pt x="382" y="43"/>
                    </a:cubicBezTo>
                    <a:close/>
                    <a:moveTo>
                      <a:pt x="557" y="13"/>
                    </a:moveTo>
                    <a:cubicBezTo>
                      <a:pt x="557" y="15"/>
                      <a:pt x="554" y="16"/>
                      <a:pt x="553" y="17"/>
                    </a:cubicBezTo>
                    <a:cubicBezTo>
                      <a:pt x="553" y="10"/>
                      <a:pt x="541" y="16"/>
                      <a:pt x="535" y="20"/>
                    </a:cubicBezTo>
                    <a:cubicBezTo>
                      <a:pt x="535" y="20"/>
                      <a:pt x="536" y="20"/>
                      <a:pt x="536" y="20"/>
                    </a:cubicBezTo>
                    <a:cubicBezTo>
                      <a:pt x="536" y="24"/>
                      <a:pt x="536" y="24"/>
                      <a:pt x="545" y="21"/>
                    </a:cubicBezTo>
                    <a:cubicBezTo>
                      <a:pt x="543" y="22"/>
                      <a:pt x="542" y="23"/>
                      <a:pt x="541" y="24"/>
                    </a:cubicBezTo>
                    <a:cubicBezTo>
                      <a:pt x="545" y="24"/>
                      <a:pt x="549" y="21"/>
                      <a:pt x="553" y="21"/>
                    </a:cubicBezTo>
                    <a:cubicBezTo>
                      <a:pt x="553" y="21"/>
                      <a:pt x="552" y="22"/>
                      <a:pt x="551" y="22"/>
                    </a:cubicBezTo>
                    <a:cubicBezTo>
                      <a:pt x="551" y="22"/>
                      <a:pt x="552" y="22"/>
                      <a:pt x="552" y="23"/>
                    </a:cubicBezTo>
                    <a:cubicBezTo>
                      <a:pt x="555" y="22"/>
                      <a:pt x="555" y="22"/>
                      <a:pt x="569" y="20"/>
                    </a:cubicBezTo>
                    <a:cubicBezTo>
                      <a:pt x="569" y="20"/>
                      <a:pt x="569" y="20"/>
                      <a:pt x="568" y="21"/>
                    </a:cubicBezTo>
                    <a:cubicBezTo>
                      <a:pt x="570" y="20"/>
                      <a:pt x="570" y="20"/>
                      <a:pt x="570" y="19"/>
                    </a:cubicBezTo>
                    <a:cubicBezTo>
                      <a:pt x="569" y="19"/>
                      <a:pt x="569" y="19"/>
                      <a:pt x="567" y="19"/>
                    </a:cubicBezTo>
                    <a:cubicBezTo>
                      <a:pt x="568" y="18"/>
                      <a:pt x="569" y="18"/>
                      <a:pt x="570" y="17"/>
                    </a:cubicBezTo>
                    <a:cubicBezTo>
                      <a:pt x="571" y="17"/>
                      <a:pt x="571" y="17"/>
                      <a:pt x="572" y="17"/>
                    </a:cubicBezTo>
                    <a:cubicBezTo>
                      <a:pt x="572" y="17"/>
                      <a:pt x="572" y="17"/>
                      <a:pt x="573" y="16"/>
                    </a:cubicBezTo>
                    <a:cubicBezTo>
                      <a:pt x="573" y="16"/>
                      <a:pt x="573" y="16"/>
                      <a:pt x="574" y="16"/>
                    </a:cubicBezTo>
                    <a:cubicBezTo>
                      <a:pt x="574" y="16"/>
                      <a:pt x="574" y="16"/>
                      <a:pt x="575" y="16"/>
                    </a:cubicBezTo>
                    <a:cubicBezTo>
                      <a:pt x="575" y="16"/>
                      <a:pt x="576" y="16"/>
                      <a:pt x="576" y="15"/>
                    </a:cubicBezTo>
                    <a:cubicBezTo>
                      <a:pt x="576" y="15"/>
                      <a:pt x="577" y="15"/>
                      <a:pt x="577" y="15"/>
                    </a:cubicBezTo>
                    <a:cubicBezTo>
                      <a:pt x="577" y="15"/>
                      <a:pt x="578" y="15"/>
                      <a:pt x="578" y="15"/>
                    </a:cubicBezTo>
                    <a:cubicBezTo>
                      <a:pt x="578" y="15"/>
                      <a:pt x="579" y="15"/>
                      <a:pt x="579" y="14"/>
                    </a:cubicBezTo>
                    <a:cubicBezTo>
                      <a:pt x="582" y="13"/>
                      <a:pt x="584" y="12"/>
                      <a:pt x="585" y="12"/>
                    </a:cubicBezTo>
                    <a:cubicBezTo>
                      <a:pt x="584" y="11"/>
                      <a:pt x="584" y="11"/>
                      <a:pt x="578" y="13"/>
                    </a:cubicBezTo>
                    <a:cubicBezTo>
                      <a:pt x="577" y="13"/>
                      <a:pt x="577" y="13"/>
                      <a:pt x="577" y="13"/>
                    </a:cubicBezTo>
                    <a:cubicBezTo>
                      <a:pt x="580" y="11"/>
                      <a:pt x="584" y="11"/>
                      <a:pt x="587" y="9"/>
                    </a:cubicBezTo>
                    <a:cubicBezTo>
                      <a:pt x="586" y="9"/>
                      <a:pt x="585" y="9"/>
                      <a:pt x="584" y="8"/>
                    </a:cubicBezTo>
                    <a:cubicBezTo>
                      <a:pt x="584" y="8"/>
                      <a:pt x="584" y="8"/>
                      <a:pt x="584" y="8"/>
                    </a:cubicBezTo>
                    <a:cubicBezTo>
                      <a:pt x="586" y="7"/>
                      <a:pt x="588" y="7"/>
                      <a:pt x="592" y="5"/>
                    </a:cubicBezTo>
                    <a:cubicBezTo>
                      <a:pt x="596" y="4"/>
                      <a:pt x="596" y="3"/>
                      <a:pt x="597" y="3"/>
                    </a:cubicBezTo>
                    <a:cubicBezTo>
                      <a:pt x="597" y="3"/>
                      <a:pt x="597" y="2"/>
                      <a:pt x="597" y="2"/>
                    </a:cubicBezTo>
                    <a:cubicBezTo>
                      <a:pt x="597" y="2"/>
                      <a:pt x="596" y="2"/>
                      <a:pt x="596" y="3"/>
                    </a:cubicBezTo>
                    <a:cubicBezTo>
                      <a:pt x="591" y="4"/>
                      <a:pt x="591" y="4"/>
                      <a:pt x="590" y="4"/>
                    </a:cubicBezTo>
                    <a:cubicBezTo>
                      <a:pt x="590" y="4"/>
                      <a:pt x="590" y="4"/>
                      <a:pt x="590" y="3"/>
                    </a:cubicBezTo>
                    <a:cubicBezTo>
                      <a:pt x="589" y="3"/>
                      <a:pt x="589" y="3"/>
                      <a:pt x="585" y="3"/>
                    </a:cubicBezTo>
                    <a:cubicBezTo>
                      <a:pt x="585" y="3"/>
                      <a:pt x="585" y="3"/>
                      <a:pt x="585" y="3"/>
                    </a:cubicBezTo>
                    <a:cubicBezTo>
                      <a:pt x="578" y="6"/>
                      <a:pt x="578" y="6"/>
                      <a:pt x="577" y="6"/>
                    </a:cubicBezTo>
                    <a:cubicBezTo>
                      <a:pt x="571" y="6"/>
                      <a:pt x="571" y="6"/>
                      <a:pt x="570" y="6"/>
                    </a:cubicBezTo>
                    <a:cubicBezTo>
                      <a:pt x="564" y="8"/>
                      <a:pt x="564" y="8"/>
                      <a:pt x="563" y="7"/>
                    </a:cubicBezTo>
                    <a:cubicBezTo>
                      <a:pt x="563" y="7"/>
                      <a:pt x="563" y="7"/>
                      <a:pt x="563" y="7"/>
                    </a:cubicBezTo>
                    <a:cubicBezTo>
                      <a:pt x="563" y="7"/>
                      <a:pt x="563" y="7"/>
                      <a:pt x="563" y="7"/>
                    </a:cubicBezTo>
                    <a:cubicBezTo>
                      <a:pt x="556" y="9"/>
                      <a:pt x="551" y="12"/>
                      <a:pt x="551" y="12"/>
                    </a:cubicBezTo>
                    <a:cubicBezTo>
                      <a:pt x="553" y="13"/>
                      <a:pt x="555" y="11"/>
                      <a:pt x="557" y="13"/>
                    </a:cubicBezTo>
                    <a:close/>
                    <a:moveTo>
                      <a:pt x="712" y="20"/>
                    </a:moveTo>
                    <a:cubicBezTo>
                      <a:pt x="713" y="21"/>
                      <a:pt x="713" y="20"/>
                      <a:pt x="713" y="20"/>
                    </a:cubicBezTo>
                    <a:cubicBezTo>
                      <a:pt x="713" y="20"/>
                      <a:pt x="713" y="20"/>
                      <a:pt x="713" y="20"/>
                    </a:cubicBezTo>
                    <a:cubicBezTo>
                      <a:pt x="714" y="20"/>
                      <a:pt x="714" y="20"/>
                      <a:pt x="714" y="20"/>
                    </a:cubicBezTo>
                    <a:cubicBezTo>
                      <a:pt x="714" y="19"/>
                      <a:pt x="714" y="19"/>
                      <a:pt x="714" y="19"/>
                    </a:cubicBezTo>
                    <a:cubicBezTo>
                      <a:pt x="714" y="19"/>
                      <a:pt x="714" y="19"/>
                      <a:pt x="714" y="19"/>
                    </a:cubicBezTo>
                    <a:cubicBezTo>
                      <a:pt x="713" y="19"/>
                      <a:pt x="713" y="19"/>
                      <a:pt x="712" y="20"/>
                    </a:cubicBezTo>
                    <a:cubicBezTo>
                      <a:pt x="712" y="20"/>
                      <a:pt x="712" y="20"/>
                      <a:pt x="712" y="20"/>
                    </a:cubicBezTo>
                    <a:close/>
                    <a:moveTo>
                      <a:pt x="511" y="172"/>
                    </a:moveTo>
                    <a:cubicBezTo>
                      <a:pt x="510" y="170"/>
                      <a:pt x="510" y="170"/>
                      <a:pt x="508" y="166"/>
                    </a:cubicBezTo>
                    <a:cubicBezTo>
                      <a:pt x="504" y="168"/>
                      <a:pt x="503" y="167"/>
                      <a:pt x="501" y="166"/>
                    </a:cubicBezTo>
                    <a:cubicBezTo>
                      <a:pt x="501" y="165"/>
                      <a:pt x="501" y="165"/>
                      <a:pt x="504" y="163"/>
                    </a:cubicBezTo>
                    <a:cubicBezTo>
                      <a:pt x="500" y="162"/>
                      <a:pt x="497" y="162"/>
                      <a:pt x="493" y="161"/>
                    </a:cubicBezTo>
                    <a:cubicBezTo>
                      <a:pt x="493" y="161"/>
                      <a:pt x="493" y="161"/>
                      <a:pt x="493" y="161"/>
                    </a:cubicBezTo>
                    <a:cubicBezTo>
                      <a:pt x="493" y="161"/>
                      <a:pt x="493" y="161"/>
                      <a:pt x="493" y="160"/>
                    </a:cubicBezTo>
                    <a:cubicBezTo>
                      <a:pt x="494" y="160"/>
                      <a:pt x="494" y="160"/>
                      <a:pt x="494" y="160"/>
                    </a:cubicBezTo>
                    <a:cubicBezTo>
                      <a:pt x="494" y="160"/>
                      <a:pt x="494" y="160"/>
                      <a:pt x="494" y="160"/>
                    </a:cubicBezTo>
                    <a:cubicBezTo>
                      <a:pt x="494" y="160"/>
                      <a:pt x="494" y="160"/>
                      <a:pt x="494" y="160"/>
                    </a:cubicBezTo>
                    <a:cubicBezTo>
                      <a:pt x="494" y="160"/>
                      <a:pt x="494" y="159"/>
                      <a:pt x="494" y="159"/>
                    </a:cubicBezTo>
                    <a:cubicBezTo>
                      <a:pt x="494" y="159"/>
                      <a:pt x="495" y="159"/>
                      <a:pt x="495" y="159"/>
                    </a:cubicBezTo>
                    <a:cubicBezTo>
                      <a:pt x="495" y="159"/>
                      <a:pt x="495" y="159"/>
                      <a:pt x="495" y="159"/>
                    </a:cubicBezTo>
                    <a:cubicBezTo>
                      <a:pt x="496" y="159"/>
                      <a:pt x="498" y="159"/>
                      <a:pt x="500" y="159"/>
                    </a:cubicBezTo>
                    <a:cubicBezTo>
                      <a:pt x="500" y="159"/>
                      <a:pt x="500" y="159"/>
                      <a:pt x="500" y="159"/>
                    </a:cubicBezTo>
                    <a:cubicBezTo>
                      <a:pt x="501" y="153"/>
                      <a:pt x="499" y="152"/>
                      <a:pt x="499" y="152"/>
                    </a:cubicBezTo>
                    <a:cubicBezTo>
                      <a:pt x="488" y="149"/>
                      <a:pt x="488" y="149"/>
                      <a:pt x="488" y="149"/>
                    </a:cubicBezTo>
                    <a:cubicBezTo>
                      <a:pt x="488" y="147"/>
                      <a:pt x="490" y="146"/>
                      <a:pt x="490" y="144"/>
                    </a:cubicBezTo>
                    <a:cubicBezTo>
                      <a:pt x="489" y="141"/>
                      <a:pt x="484" y="140"/>
                      <a:pt x="485" y="136"/>
                    </a:cubicBezTo>
                    <a:cubicBezTo>
                      <a:pt x="490" y="136"/>
                      <a:pt x="490" y="136"/>
                      <a:pt x="491" y="135"/>
                    </a:cubicBezTo>
                    <a:cubicBezTo>
                      <a:pt x="491" y="134"/>
                      <a:pt x="491" y="133"/>
                      <a:pt x="491" y="132"/>
                    </a:cubicBezTo>
                    <a:cubicBezTo>
                      <a:pt x="491" y="132"/>
                      <a:pt x="491" y="132"/>
                      <a:pt x="491" y="132"/>
                    </a:cubicBezTo>
                    <a:cubicBezTo>
                      <a:pt x="493" y="131"/>
                      <a:pt x="493" y="131"/>
                      <a:pt x="493" y="131"/>
                    </a:cubicBezTo>
                    <a:cubicBezTo>
                      <a:pt x="496" y="132"/>
                      <a:pt x="497" y="137"/>
                      <a:pt x="501" y="135"/>
                    </a:cubicBezTo>
                    <a:cubicBezTo>
                      <a:pt x="502" y="132"/>
                      <a:pt x="498" y="131"/>
                      <a:pt x="497" y="129"/>
                    </a:cubicBezTo>
                    <a:cubicBezTo>
                      <a:pt x="497" y="128"/>
                      <a:pt x="498" y="128"/>
                      <a:pt x="498" y="127"/>
                    </a:cubicBezTo>
                    <a:cubicBezTo>
                      <a:pt x="500" y="127"/>
                      <a:pt x="501" y="127"/>
                      <a:pt x="505" y="128"/>
                    </a:cubicBezTo>
                    <a:cubicBezTo>
                      <a:pt x="506" y="127"/>
                      <a:pt x="508" y="124"/>
                      <a:pt x="505" y="122"/>
                    </a:cubicBezTo>
                    <a:cubicBezTo>
                      <a:pt x="500" y="123"/>
                      <a:pt x="500" y="123"/>
                      <a:pt x="494" y="123"/>
                    </a:cubicBezTo>
                    <a:cubicBezTo>
                      <a:pt x="494" y="117"/>
                      <a:pt x="502" y="120"/>
                      <a:pt x="506" y="118"/>
                    </a:cubicBezTo>
                    <a:cubicBezTo>
                      <a:pt x="506" y="116"/>
                      <a:pt x="506" y="116"/>
                      <a:pt x="497" y="115"/>
                    </a:cubicBezTo>
                    <a:cubicBezTo>
                      <a:pt x="497" y="114"/>
                      <a:pt x="497" y="113"/>
                      <a:pt x="497" y="113"/>
                    </a:cubicBezTo>
                    <a:cubicBezTo>
                      <a:pt x="498" y="112"/>
                      <a:pt x="499" y="111"/>
                      <a:pt x="500" y="110"/>
                    </a:cubicBezTo>
                    <a:cubicBezTo>
                      <a:pt x="497" y="109"/>
                      <a:pt x="495" y="110"/>
                      <a:pt x="492" y="109"/>
                    </a:cubicBezTo>
                    <a:cubicBezTo>
                      <a:pt x="495" y="108"/>
                      <a:pt x="498" y="107"/>
                      <a:pt x="500" y="106"/>
                    </a:cubicBezTo>
                    <a:cubicBezTo>
                      <a:pt x="500" y="106"/>
                      <a:pt x="500" y="106"/>
                      <a:pt x="500" y="106"/>
                    </a:cubicBezTo>
                    <a:cubicBezTo>
                      <a:pt x="500" y="104"/>
                      <a:pt x="500" y="104"/>
                      <a:pt x="497" y="101"/>
                    </a:cubicBezTo>
                    <a:cubicBezTo>
                      <a:pt x="495" y="102"/>
                      <a:pt x="488" y="105"/>
                      <a:pt x="488" y="105"/>
                    </a:cubicBezTo>
                    <a:cubicBezTo>
                      <a:pt x="489" y="102"/>
                      <a:pt x="490" y="101"/>
                      <a:pt x="491" y="100"/>
                    </a:cubicBezTo>
                    <a:cubicBezTo>
                      <a:pt x="491" y="99"/>
                      <a:pt x="491" y="99"/>
                      <a:pt x="490" y="99"/>
                    </a:cubicBezTo>
                    <a:cubicBezTo>
                      <a:pt x="489" y="99"/>
                      <a:pt x="487" y="99"/>
                      <a:pt x="484" y="100"/>
                    </a:cubicBezTo>
                    <a:cubicBezTo>
                      <a:pt x="484" y="100"/>
                      <a:pt x="483" y="100"/>
                      <a:pt x="483" y="99"/>
                    </a:cubicBezTo>
                    <a:cubicBezTo>
                      <a:pt x="484" y="96"/>
                      <a:pt x="493" y="96"/>
                      <a:pt x="493" y="96"/>
                    </a:cubicBezTo>
                    <a:cubicBezTo>
                      <a:pt x="493" y="95"/>
                      <a:pt x="494" y="95"/>
                      <a:pt x="494" y="95"/>
                    </a:cubicBezTo>
                    <a:cubicBezTo>
                      <a:pt x="495" y="93"/>
                      <a:pt x="495" y="90"/>
                      <a:pt x="496" y="88"/>
                    </a:cubicBezTo>
                    <a:cubicBezTo>
                      <a:pt x="485" y="83"/>
                      <a:pt x="485" y="83"/>
                      <a:pt x="485" y="83"/>
                    </a:cubicBezTo>
                    <a:cubicBezTo>
                      <a:pt x="480" y="83"/>
                      <a:pt x="477" y="88"/>
                      <a:pt x="472" y="90"/>
                    </a:cubicBezTo>
                    <a:cubicBezTo>
                      <a:pt x="472" y="89"/>
                      <a:pt x="472" y="89"/>
                      <a:pt x="472" y="89"/>
                    </a:cubicBezTo>
                    <a:cubicBezTo>
                      <a:pt x="472" y="87"/>
                      <a:pt x="474" y="86"/>
                      <a:pt x="476" y="85"/>
                    </a:cubicBezTo>
                    <a:cubicBezTo>
                      <a:pt x="474" y="80"/>
                      <a:pt x="468" y="87"/>
                      <a:pt x="464" y="85"/>
                    </a:cubicBezTo>
                    <a:cubicBezTo>
                      <a:pt x="464" y="85"/>
                      <a:pt x="464" y="84"/>
                      <a:pt x="465" y="84"/>
                    </a:cubicBezTo>
                    <a:cubicBezTo>
                      <a:pt x="465" y="84"/>
                      <a:pt x="465" y="84"/>
                      <a:pt x="465" y="84"/>
                    </a:cubicBezTo>
                    <a:cubicBezTo>
                      <a:pt x="466" y="84"/>
                      <a:pt x="466" y="84"/>
                      <a:pt x="466" y="83"/>
                    </a:cubicBezTo>
                    <a:cubicBezTo>
                      <a:pt x="466" y="83"/>
                      <a:pt x="466" y="83"/>
                      <a:pt x="467" y="83"/>
                    </a:cubicBezTo>
                    <a:cubicBezTo>
                      <a:pt x="467" y="83"/>
                      <a:pt x="467" y="83"/>
                      <a:pt x="467" y="83"/>
                    </a:cubicBezTo>
                    <a:cubicBezTo>
                      <a:pt x="467" y="82"/>
                      <a:pt x="468" y="82"/>
                      <a:pt x="468" y="82"/>
                    </a:cubicBezTo>
                    <a:cubicBezTo>
                      <a:pt x="468" y="82"/>
                      <a:pt x="468" y="82"/>
                      <a:pt x="468" y="82"/>
                    </a:cubicBezTo>
                    <a:cubicBezTo>
                      <a:pt x="469" y="82"/>
                      <a:pt x="469" y="82"/>
                      <a:pt x="469" y="81"/>
                    </a:cubicBezTo>
                    <a:cubicBezTo>
                      <a:pt x="488" y="73"/>
                      <a:pt x="488" y="69"/>
                      <a:pt x="485" y="68"/>
                    </a:cubicBezTo>
                    <a:cubicBezTo>
                      <a:pt x="483" y="66"/>
                      <a:pt x="471" y="67"/>
                      <a:pt x="468" y="68"/>
                    </a:cubicBezTo>
                    <a:cubicBezTo>
                      <a:pt x="468" y="71"/>
                      <a:pt x="468" y="71"/>
                      <a:pt x="467" y="71"/>
                    </a:cubicBezTo>
                    <a:cubicBezTo>
                      <a:pt x="464" y="70"/>
                      <a:pt x="457" y="68"/>
                      <a:pt x="454" y="75"/>
                    </a:cubicBezTo>
                    <a:cubicBezTo>
                      <a:pt x="454" y="75"/>
                      <a:pt x="455" y="75"/>
                      <a:pt x="455" y="75"/>
                    </a:cubicBezTo>
                    <a:cubicBezTo>
                      <a:pt x="455" y="77"/>
                      <a:pt x="455" y="77"/>
                      <a:pt x="454" y="78"/>
                    </a:cubicBezTo>
                    <a:cubicBezTo>
                      <a:pt x="453" y="78"/>
                      <a:pt x="453" y="78"/>
                      <a:pt x="452" y="77"/>
                    </a:cubicBezTo>
                    <a:cubicBezTo>
                      <a:pt x="449" y="75"/>
                      <a:pt x="443" y="80"/>
                      <a:pt x="443" y="82"/>
                    </a:cubicBezTo>
                    <a:cubicBezTo>
                      <a:pt x="444" y="84"/>
                      <a:pt x="442" y="85"/>
                      <a:pt x="435" y="88"/>
                    </a:cubicBezTo>
                    <a:cubicBezTo>
                      <a:pt x="434" y="87"/>
                      <a:pt x="433" y="87"/>
                      <a:pt x="432" y="86"/>
                    </a:cubicBezTo>
                    <a:cubicBezTo>
                      <a:pt x="432" y="86"/>
                      <a:pt x="432" y="86"/>
                      <a:pt x="432" y="86"/>
                    </a:cubicBezTo>
                    <a:cubicBezTo>
                      <a:pt x="432" y="86"/>
                      <a:pt x="432" y="86"/>
                      <a:pt x="432" y="86"/>
                    </a:cubicBezTo>
                    <a:cubicBezTo>
                      <a:pt x="432" y="86"/>
                      <a:pt x="432" y="86"/>
                      <a:pt x="433" y="85"/>
                    </a:cubicBezTo>
                    <a:cubicBezTo>
                      <a:pt x="433" y="85"/>
                      <a:pt x="433" y="85"/>
                      <a:pt x="433" y="85"/>
                    </a:cubicBezTo>
                    <a:cubicBezTo>
                      <a:pt x="433" y="85"/>
                      <a:pt x="433" y="85"/>
                      <a:pt x="433" y="85"/>
                    </a:cubicBezTo>
                    <a:cubicBezTo>
                      <a:pt x="433" y="85"/>
                      <a:pt x="433" y="85"/>
                      <a:pt x="433" y="85"/>
                    </a:cubicBezTo>
                    <a:cubicBezTo>
                      <a:pt x="433" y="85"/>
                      <a:pt x="433" y="85"/>
                      <a:pt x="434" y="85"/>
                    </a:cubicBezTo>
                    <a:cubicBezTo>
                      <a:pt x="434" y="85"/>
                      <a:pt x="434" y="85"/>
                      <a:pt x="434" y="85"/>
                    </a:cubicBezTo>
                    <a:cubicBezTo>
                      <a:pt x="438" y="84"/>
                      <a:pt x="438" y="84"/>
                      <a:pt x="439" y="84"/>
                    </a:cubicBezTo>
                    <a:cubicBezTo>
                      <a:pt x="440" y="82"/>
                      <a:pt x="441" y="79"/>
                      <a:pt x="443" y="78"/>
                    </a:cubicBezTo>
                    <a:cubicBezTo>
                      <a:pt x="454" y="69"/>
                      <a:pt x="454" y="69"/>
                      <a:pt x="454" y="69"/>
                    </a:cubicBezTo>
                    <a:cubicBezTo>
                      <a:pt x="460" y="65"/>
                      <a:pt x="467" y="65"/>
                      <a:pt x="474" y="63"/>
                    </a:cubicBezTo>
                    <a:cubicBezTo>
                      <a:pt x="473" y="62"/>
                      <a:pt x="473" y="61"/>
                      <a:pt x="469" y="61"/>
                    </a:cubicBezTo>
                    <a:cubicBezTo>
                      <a:pt x="465" y="61"/>
                      <a:pt x="459" y="61"/>
                      <a:pt x="446" y="65"/>
                    </a:cubicBezTo>
                    <a:cubicBezTo>
                      <a:pt x="423" y="76"/>
                      <a:pt x="423" y="76"/>
                      <a:pt x="423" y="76"/>
                    </a:cubicBezTo>
                    <a:cubicBezTo>
                      <a:pt x="427" y="82"/>
                      <a:pt x="430" y="87"/>
                      <a:pt x="423" y="85"/>
                    </a:cubicBezTo>
                    <a:cubicBezTo>
                      <a:pt x="422" y="85"/>
                      <a:pt x="422" y="85"/>
                      <a:pt x="418" y="83"/>
                    </a:cubicBezTo>
                    <a:cubicBezTo>
                      <a:pt x="418" y="83"/>
                      <a:pt x="418" y="83"/>
                      <a:pt x="418" y="83"/>
                    </a:cubicBezTo>
                    <a:cubicBezTo>
                      <a:pt x="408" y="88"/>
                      <a:pt x="416" y="91"/>
                      <a:pt x="416" y="91"/>
                    </a:cubicBezTo>
                    <a:cubicBezTo>
                      <a:pt x="417" y="91"/>
                      <a:pt x="417" y="91"/>
                      <a:pt x="420" y="89"/>
                    </a:cubicBezTo>
                    <a:cubicBezTo>
                      <a:pt x="420" y="90"/>
                      <a:pt x="420" y="90"/>
                      <a:pt x="421" y="91"/>
                    </a:cubicBezTo>
                    <a:cubicBezTo>
                      <a:pt x="420" y="92"/>
                      <a:pt x="419" y="92"/>
                      <a:pt x="417" y="94"/>
                    </a:cubicBezTo>
                    <a:cubicBezTo>
                      <a:pt x="417" y="94"/>
                      <a:pt x="417" y="94"/>
                      <a:pt x="417" y="95"/>
                    </a:cubicBezTo>
                    <a:cubicBezTo>
                      <a:pt x="417" y="95"/>
                      <a:pt x="417" y="95"/>
                      <a:pt x="417" y="95"/>
                    </a:cubicBezTo>
                    <a:cubicBezTo>
                      <a:pt x="418" y="95"/>
                      <a:pt x="418" y="96"/>
                      <a:pt x="418" y="96"/>
                    </a:cubicBezTo>
                    <a:cubicBezTo>
                      <a:pt x="418" y="96"/>
                      <a:pt x="419" y="96"/>
                      <a:pt x="419" y="96"/>
                    </a:cubicBezTo>
                    <a:cubicBezTo>
                      <a:pt x="419" y="96"/>
                      <a:pt x="419" y="96"/>
                      <a:pt x="419" y="96"/>
                    </a:cubicBezTo>
                    <a:cubicBezTo>
                      <a:pt x="420" y="96"/>
                      <a:pt x="420" y="96"/>
                      <a:pt x="420" y="96"/>
                    </a:cubicBezTo>
                    <a:cubicBezTo>
                      <a:pt x="420" y="96"/>
                      <a:pt x="420" y="97"/>
                      <a:pt x="421" y="97"/>
                    </a:cubicBezTo>
                    <a:cubicBezTo>
                      <a:pt x="421" y="97"/>
                      <a:pt x="421" y="97"/>
                      <a:pt x="421" y="97"/>
                    </a:cubicBezTo>
                    <a:cubicBezTo>
                      <a:pt x="421" y="97"/>
                      <a:pt x="422" y="97"/>
                      <a:pt x="422" y="97"/>
                    </a:cubicBezTo>
                    <a:cubicBezTo>
                      <a:pt x="425" y="101"/>
                      <a:pt x="425" y="101"/>
                      <a:pt x="426" y="101"/>
                    </a:cubicBezTo>
                    <a:cubicBezTo>
                      <a:pt x="428" y="101"/>
                      <a:pt x="429" y="101"/>
                      <a:pt x="429" y="103"/>
                    </a:cubicBezTo>
                    <a:cubicBezTo>
                      <a:pt x="430" y="104"/>
                      <a:pt x="432" y="103"/>
                      <a:pt x="433" y="103"/>
                    </a:cubicBezTo>
                    <a:cubicBezTo>
                      <a:pt x="434" y="104"/>
                      <a:pt x="434" y="104"/>
                      <a:pt x="433" y="107"/>
                    </a:cubicBezTo>
                    <a:cubicBezTo>
                      <a:pt x="436" y="106"/>
                      <a:pt x="436" y="104"/>
                      <a:pt x="437" y="103"/>
                    </a:cubicBezTo>
                    <a:cubicBezTo>
                      <a:pt x="438" y="103"/>
                      <a:pt x="438" y="103"/>
                      <a:pt x="438" y="103"/>
                    </a:cubicBezTo>
                    <a:cubicBezTo>
                      <a:pt x="439" y="102"/>
                      <a:pt x="440" y="102"/>
                      <a:pt x="441" y="105"/>
                    </a:cubicBezTo>
                    <a:cubicBezTo>
                      <a:pt x="442" y="110"/>
                      <a:pt x="446" y="108"/>
                      <a:pt x="447" y="107"/>
                    </a:cubicBezTo>
                    <a:cubicBezTo>
                      <a:pt x="451" y="105"/>
                      <a:pt x="446" y="101"/>
                      <a:pt x="448" y="97"/>
                    </a:cubicBezTo>
                    <a:cubicBezTo>
                      <a:pt x="449" y="97"/>
                      <a:pt x="449" y="97"/>
                      <a:pt x="449" y="97"/>
                    </a:cubicBezTo>
                    <a:cubicBezTo>
                      <a:pt x="449" y="97"/>
                      <a:pt x="450" y="97"/>
                      <a:pt x="450" y="97"/>
                    </a:cubicBezTo>
                    <a:cubicBezTo>
                      <a:pt x="450" y="98"/>
                      <a:pt x="450" y="98"/>
                      <a:pt x="451" y="100"/>
                    </a:cubicBezTo>
                    <a:cubicBezTo>
                      <a:pt x="452" y="101"/>
                      <a:pt x="452" y="101"/>
                      <a:pt x="454" y="101"/>
                    </a:cubicBezTo>
                    <a:cubicBezTo>
                      <a:pt x="453" y="103"/>
                      <a:pt x="454" y="105"/>
                      <a:pt x="454" y="107"/>
                    </a:cubicBezTo>
                    <a:cubicBezTo>
                      <a:pt x="453" y="108"/>
                      <a:pt x="452" y="109"/>
                      <a:pt x="451" y="110"/>
                    </a:cubicBezTo>
                    <a:cubicBezTo>
                      <a:pt x="451" y="112"/>
                      <a:pt x="451" y="112"/>
                      <a:pt x="453" y="113"/>
                    </a:cubicBezTo>
                    <a:cubicBezTo>
                      <a:pt x="453" y="115"/>
                      <a:pt x="453" y="117"/>
                      <a:pt x="453" y="120"/>
                    </a:cubicBezTo>
                    <a:cubicBezTo>
                      <a:pt x="450" y="123"/>
                      <a:pt x="445" y="120"/>
                      <a:pt x="442" y="123"/>
                    </a:cubicBezTo>
                    <a:cubicBezTo>
                      <a:pt x="442" y="124"/>
                      <a:pt x="442" y="124"/>
                      <a:pt x="442" y="124"/>
                    </a:cubicBezTo>
                    <a:cubicBezTo>
                      <a:pt x="444" y="124"/>
                      <a:pt x="446" y="124"/>
                      <a:pt x="448" y="124"/>
                    </a:cubicBezTo>
                    <a:cubicBezTo>
                      <a:pt x="448" y="124"/>
                      <a:pt x="448" y="124"/>
                      <a:pt x="449" y="124"/>
                    </a:cubicBezTo>
                    <a:cubicBezTo>
                      <a:pt x="449" y="124"/>
                      <a:pt x="449" y="124"/>
                      <a:pt x="449" y="124"/>
                    </a:cubicBezTo>
                    <a:cubicBezTo>
                      <a:pt x="449" y="124"/>
                      <a:pt x="449" y="124"/>
                      <a:pt x="449" y="124"/>
                    </a:cubicBezTo>
                    <a:cubicBezTo>
                      <a:pt x="449" y="124"/>
                      <a:pt x="449" y="124"/>
                      <a:pt x="449" y="124"/>
                    </a:cubicBezTo>
                    <a:cubicBezTo>
                      <a:pt x="449" y="124"/>
                      <a:pt x="450" y="124"/>
                      <a:pt x="450" y="124"/>
                    </a:cubicBezTo>
                    <a:cubicBezTo>
                      <a:pt x="450" y="124"/>
                      <a:pt x="450" y="124"/>
                      <a:pt x="450" y="125"/>
                    </a:cubicBezTo>
                    <a:cubicBezTo>
                      <a:pt x="450" y="125"/>
                      <a:pt x="450" y="125"/>
                      <a:pt x="450" y="125"/>
                    </a:cubicBezTo>
                    <a:cubicBezTo>
                      <a:pt x="450" y="125"/>
                      <a:pt x="450" y="125"/>
                      <a:pt x="451" y="125"/>
                    </a:cubicBezTo>
                    <a:cubicBezTo>
                      <a:pt x="452" y="124"/>
                      <a:pt x="453" y="124"/>
                      <a:pt x="455" y="124"/>
                    </a:cubicBezTo>
                    <a:cubicBezTo>
                      <a:pt x="451" y="129"/>
                      <a:pt x="451" y="129"/>
                      <a:pt x="454" y="133"/>
                    </a:cubicBezTo>
                    <a:cubicBezTo>
                      <a:pt x="456" y="136"/>
                      <a:pt x="448" y="146"/>
                      <a:pt x="448" y="146"/>
                    </a:cubicBezTo>
                    <a:cubicBezTo>
                      <a:pt x="442" y="152"/>
                      <a:pt x="433" y="151"/>
                      <a:pt x="425" y="154"/>
                    </a:cubicBezTo>
                    <a:cubicBezTo>
                      <a:pt x="424" y="157"/>
                      <a:pt x="424" y="160"/>
                      <a:pt x="422" y="163"/>
                    </a:cubicBezTo>
                    <a:cubicBezTo>
                      <a:pt x="422" y="163"/>
                      <a:pt x="422" y="163"/>
                      <a:pt x="422" y="163"/>
                    </a:cubicBezTo>
                    <a:cubicBezTo>
                      <a:pt x="418" y="161"/>
                      <a:pt x="414" y="162"/>
                      <a:pt x="410" y="161"/>
                    </a:cubicBezTo>
                    <a:cubicBezTo>
                      <a:pt x="409" y="162"/>
                      <a:pt x="409" y="162"/>
                      <a:pt x="406" y="165"/>
                    </a:cubicBezTo>
                    <a:cubicBezTo>
                      <a:pt x="406" y="165"/>
                      <a:pt x="406" y="165"/>
                      <a:pt x="406" y="165"/>
                    </a:cubicBezTo>
                    <a:cubicBezTo>
                      <a:pt x="407" y="155"/>
                      <a:pt x="399" y="157"/>
                      <a:pt x="399" y="157"/>
                    </a:cubicBezTo>
                    <a:cubicBezTo>
                      <a:pt x="386" y="164"/>
                      <a:pt x="386" y="164"/>
                      <a:pt x="386" y="164"/>
                    </a:cubicBezTo>
                    <a:cubicBezTo>
                      <a:pt x="388" y="166"/>
                      <a:pt x="390" y="169"/>
                      <a:pt x="395" y="170"/>
                    </a:cubicBezTo>
                    <a:cubicBezTo>
                      <a:pt x="398" y="171"/>
                      <a:pt x="399" y="169"/>
                      <a:pt x="402" y="169"/>
                    </a:cubicBezTo>
                    <a:cubicBezTo>
                      <a:pt x="403" y="169"/>
                      <a:pt x="404" y="171"/>
                      <a:pt x="405" y="172"/>
                    </a:cubicBezTo>
                    <a:cubicBezTo>
                      <a:pt x="407" y="172"/>
                      <a:pt x="407" y="171"/>
                      <a:pt x="408" y="169"/>
                    </a:cubicBezTo>
                    <a:cubicBezTo>
                      <a:pt x="409" y="168"/>
                      <a:pt x="409" y="168"/>
                      <a:pt x="409" y="168"/>
                    </a:cubicBezTo>
                    <a:cubicBezTo>
                      <a:pt x="411" y="169"/>
                      <a:pt x="413" y="172"/>
                      <a:pt x="415" y="173"/>
                    </a:cubicBezTo>
                    <a:cubicBezTo>
                      <a:pt x="415" y="173"/>
                      <a:pt x="415" y="173"/>
                      <a:pt x="415" y="173"/>
                    </a:cubicBezTo>
                    <a:cubicBezTo>
                      <a:pt x="415" y="173"/>
                      <a:pt x="415" y="173"/>
                      <a:pt x="415" y="173"/>
                    </a:cubicBezTo>
                    <a:cubicBezTo>
                      <a:pt x="415" y="173"/>
                      <a:pt x="415" y="173"/>
                      <a:pt x="415" y="173"/>
                    </a:cubicBezTo>
                    <a:cubicBezTo>
                      <a:pt x="415" y="173"/>
                      <a:pt x="415" y="173"/>
                      <a:pt x="415" y="173"/>
                    </a:cubicBezTo>
                    <a:cubicBezTo>
                      <a:pt x="415" y="173"/>
                      <a:pt x="415" y="173"/>
                      <a:pt x="415" y="173"/>
                    </a:cubicBezTo>
                    <a:cubicBezTo>
                      <a:pt x="415" y="173"/>
                      <a:pt x="415" y="173"/>
                      <a:pt x="415" y="173"/>
                    </a:cubicBezTo>
                    <a:cubicBezTo>
                      <a:pt x="415" y="173"/>
                      <a:pt x="415" y="173"/>
                      <a:pt x="415" y="173"/>
                    </a:cubicBezTo>
                    <a:cubicBezTo>
                      <a:pt x="415" y="173"/>
                      <a:pt x="415" y="173"/>
                      <a:pt x="415" y="173"/>
                    </a:cubicBezTo>
                    <a:cubicBezTo>
                      <a:pt x="414" y="174"/>
                      <a:pt x="412" y="177"/>
                      <a:pt x="412" y="180"/>
                    </a:cubicBezTo>
                    <a:cubicBezTo>
                      <a:pt x="413" y="183"/>
                      <a:pt x="416" y="184"/>
                      <a:pt x="417" y="187"/>
                    </a:cubicBezTo>
                    <a:cubicBezTo>
                      <a:pt x="415" y="188"/>
                      <a:pt x="413" y="187"/>
                      <a:pt x="412" y="190"/>
                    </a:cubicBezTo>
                    <a:cubicBezTo>
                      <a:pt x="411" y="193"/>
                      <a:pt x="414" y="193"/>
                      <a:pt x="414" y="195"/>
                    </a:cubicBezTo>
                    <a:cubicBezTo>
                      <a:pt x="417" y="196"/>
                      <a:pt x="418" y="198"/>
                      <a:pt x="420" y="199"/>
                    </a:cubicBezTo>
                    <a:cubicBezTo>
                      <a:pt x="420" y="204"/>
                      <a:pt x="420" y="204"/>
                      <a:pt x="421" y="204"/>
                    </a:cubicBezTo>
                    <a:cubicBezTo>
                      <a:pt x="426" y="209"/>
                      <a:pt x="432" y="212"/>
                      <a:pt x="437" y="217"/>
                    </a:cubicBezTo>
                    <a:cubicBezTo>
                      <a:pt x="439" y="211"/>
                      <a:pt x="440" y="206"/>
                      <a:pt x="435" y="200"/>
                    </a:cubicBezTo>
                    <a:cubicBezTo>
                      <a:pt x="432" y="195"/>
                      <a:pt x="432" y="193"/>
                      <a:pt x="434" y="190"/>
                    </a:cubicBezTo>
                    <a:cubicBezTo>
                      <a:pt x="435" y="190"/>
                      <a:pt x="435" y="190"/>
                      <a:pt x="439" y="195"/>
                    </a:cubicBezTo>
                    <a:cubicBezTo>
                      <a:pt x="440" y="194"/>
                      <a:pt x="441" y="193"/>
                      <a:pt x="442" y="191"/>
                    </a:cubicBezTo>
                    <a:cubicBezTo>
                      <a:pt x="444" y="203"/>
                      <a:pt x="444" y="203"/>
                      <a:pt x="449" y="204"/>
                    </a:cubicBezTo>
                    <a:cubicBezTo>
                      <a:pt x="450" y="210"/>
                      <a:pt x="450" y="210"/>
                      <a:pt x="451" y="212"/>
                    </a:cubicBezTo>
                    <a:cubicBezTo>
                      <a:pt x="451" y="209"/>
                      <a:pt x="452" y="207"/>
                      <a:pt x="453" y="205"/>
                    </a:cubicBezTo>
                    <a:cubicBezTo>
                      <a:pt x="453" y="205"/>
                      <a:pt x="454" y="206"/>
                      <a:pt x="454" y="206"/>
                    </a:cubicBezTo>
                    <a:cubicBezTo>
                      <a:pt x="455" y="207"/>
                      <a:pt x="455" y="207"/>
                      <a:pt x="455" y="207"/>
                    </a:cubicBezTo>
                    <a:cubicBezTo>
                      <a:pt x="457" y="203"/>
                      <a:pt x="457" y="199"/>
                      <a:pt x="459" y="195"/>
                    </a:cubicBezTo>
                    <a:cubicBezTo>
                      <a:pt x="460" y="198"/>
                      <a:pt x="459" y="201"/>
                      <a:pt x="460" y="204"/>
                    </a:cubicBezTo>
                    <a:cubicBezTo>
                      <a:pt x="462" y="201"/>
                      <a:pt x="463" y="200"/>
                      <a:pt x="463" y="197"/>
                    </a:cubicBezTo>
                    <a:cubicBezTo>
                      <a:pt x="464" y="195"/>
                      <a:pt x="462" y="193"/>
                      <a:pt x="462" y="190"/>
                    </a:cubicBezTo>
                    <a:cubicBezTo>
                      <a:pt x="462" y="190"/>
                      <a:pt x="463" y="190"/>
                      <a:pt x="463" y="190"/>
                    </a:cubicBezTo>
                    <a:cubicBezTo>
                      <a:pt x="464" y="190"/>
                      <a:pt x="464" y="190"/>
                      <a:pt x="465" y="190"/>
                    </a:cubicBezTo>
                    <a:cubicBezTo>
                      <a:pt x="465" y="190"/>
                      <a:pt x="465" y="190"/>
                      <a:pt x="465" y="190"/>
                    </a:cubicBezTo>
                    <a:cubicBezTo>
                      <a:pt x="463" y="187"/>
                      <a:pt x="463" y="184"/>
                      <a:pt x="461" y="182"/>
                    </a:cubicBezTo>
                    <a:cubicBezTo>
                      <a:pt x="460" y="182"/>
                      <a:pt x="460" y="182"/>
                      <a:pt x="458" y="183"/>
                    </a:cubicBezTo>
                    <a:cubicBezTo>
                      <a:pt x="459" y="178"/>
                      <a:pt x="460" y="176"/>
                      <a:pt x="461" y="173"/>
                    </a:cubicBezTo>
                    <a:cubicBezTo>
                      <a:pt x="460" y="172"/>
                      <a:pt x="459" y="172"/>
                      <a:pt x="458" y="171"/>
                    </a:cubicBezTo>
                    <a:cubicBezTo>
                      <a:pt x="459" y="169"/>
                      <a:pt x="460" y="166"/>
                      <a:pt x="461" y="163"/>
                    </a:cubicBezTo>
                    <a:cubicBezTo>
                      <a:pt x="463" y="166"/>
                      <a:pt x="463" y="167"/>
                      <a:pt x="462" y="169"/>
                    </a:cubicBezTo>
                    <a:cubicBezTo>
                      <a:pt x="464" y="169"/>
                      <a:pt x="464" y="169"/>
                      <a:pt x="466" y="169"/>
                    </a:cubicBezTo>
                    <a:cubicBezTo>
                      <a:pt x="466" y="167"/>
                      <a:pt x="466" y="166"/>
                      <a:pt x="466" y="163"/>
                    </a:cubicBezTo>
                    <a:cubicBezTo>
                      <a:pt x="467" y="163"/>
                      <a:pt x="467" y="163"/>
                      <a:pt x="471" y="162"/>
                    </a:cubicBezTo>
                    <a:cubicBezTo>
                      <a:pt x="472" y="162"/>
                      <a:pt x="473" y="163"/>
                      <a:pt x="474" y="163"/>
                    </a:cubicBezTo>
                    <a:cubicBezTo>
                      <a:pt x="475" y="166"/>
                      <a:pt x="474" y="168"/>
                      <a:pt x="476" y="170"/>
                    </a:cubicBezTo>
                    <a:cubicBezTo>
                      <a:pt x="476" y="172"/>
                      <a:pt x="478" y="172"/>
                      <a:pt x="479" y="173"/>
                    </a:cubicBezTo>
                    <a:cubicBezTo>
                      <a:pt x="475" y="176"/>
                      <a:pt x="475" y="176"/>
                      <a:pt x="475" y="179"/>
                    </a:cubicBezTo>
                    <a:cubicBezTo>
                      <a:pt x="476" y="179"/>
                      <a:pt x="476" y="179"/>
                      <a:pt x="479" y="179"/>
                    </a:cubicBezTo>
                    <a:cubicBezTo>
                      <a:pt x="478" y="183"/>
                      <a:pt x="478" y="185"/>
                      <a:pt x="482" y="186"/>
                    </a:cubicBezTo>
                    <a:cubicBezTo>
                      <a:pt x="482" y="186"/>
                      <a:pt x="482" y="186"/>
                      <a:pt x="482" y="186"/>
                    </a:cubicBezTo>
                    <a:cubicBezTo>
                      <a:pt x="483" y="184"/>
                      <a:pt x="487" y="177"/>
                      <a:pt x="490" y="176"/>
                    </a:cubicBezTo>
                    <a:cubicBezTo>
                      <a:pt x="490" y="179"/>
                      <a:pt x="490" y="179"/>
                      <a:pt x="491" y="180"/>
                    </a:cubicBezTo>
                    <a:cubicBezTo>
                      <a:pt x="494" y="179"/>
                      <a:pt x="495" y="178"/>
                      <a:pt x="499" y="178"/>
                    </a:cubicBezTo>
                    <a:cubicBezTo>
                      <a:pt x="500" y="176"/>
                      <a:pt x="500" y="176"/>
                      <a:pt x="498" y="173"/>
                    </a:cubicBezTo>
                    <a:cubicBezTo>
                      <a:pt x="502" y="172"/>
                      <a:pt x="506" y="175"/>
                      <a:pt x="510" y="173"/>
                    </a:cubicBezTo>
                    <a:lnTo>
                      <a:pt x="511" y="172"/>
                    </a:lnTo>
                    <a:close/>
                    <a:moveTo>
                      <a:pt x="405" y="66"/>
                    </a:moveTo>
                    <a:cubicBezTo>
                      <a:pt x="411" y="65"/>
                      <a:pt x="415" y="61"/>
                      <a:pt x="421" y="60"/>
                    </a:cubicBezTo>
                    <a:cubicBezTo>
                      <a:pt x="424" y="59"/>
                      <a:pt x="427" y="56"/>
                      <a:pt x="427" y="54"/>
                    </a:cubicBezTo>
                    <a:cubicBezTo>
                      <a:pt x="426" y="54"/>
                      <a:pt x="426" y="54"/>
                      <a:pt x="425" y="54"/>
                    </a:cubicBezTo>
                    <a:cubicBezTo>
                      <a:pt x="427" y="52"/>
                      <a:pt x="430" y="51"/>
                      <a:pt x="431" y="51"/>
                    </a:cubicBezTo>
                    <a:cubicBezTo>
                      <a:pt x="432" y="51"/>
                      <a:pt x="432" y="51"/>
                      <a:pt x="438" y="50"/>
                    </a:cubicBezTo>
                    <a:cubicBezTo>
                      <a:pt x="439" y="49"/>
                      <a:pt x="440" y="49"/>
                      <a:pt x="441" y="49"/>
                    </a:cubicBezTo>
                    <a:cubicBezTo>
                      <a:pt x="442" y="48"/>
                      <a:pt x="442" y="47"/>
                      <a:pt x="442" y="46"/>
                    </a:cubicBezTo>
                    <a:cubicBezTo>
                      <a:pt x="441" y="46"/>
                      <a:pt x="441" y="46"/>
                      <a:pt x="441" y="46"/>
                    </a:cubicBezTo>
                    <a:cubicBezTo>
                      <a:pt x="437" y="47"/>
                      <a:pt x="436" y="47"/>
                      <a:pt x="436" y="47"/>
                    </a:cubicBezTo>
                    <a:cubicBezTo>
                      <a:pt x="436" y="46"/>
                      <a:pt x="436" y="46"/>
                      <a:pt x="438" y="45"/>
                    </a:cubicBezTo>
                    <a:cubicBezTo>
                      <a:pt x="438" y="45"/>
                      <a:pt x="438" y="45"/>
                      <a:pt x="438" y="45"/>
                    </a:cubicBezTo>
                    <a:cubicBezTo>
                      <a:pt x="437" y="45"/>
                      <a:pt x="436" y="45"/>
                      <a:pt x="436" y="45"/>
                    </a:cubicBezTo>
                    <a:cubicBezTo>
                      <a:pt x="435" y="45"/>
                      <a:pt x="435" y="44"/>
                      <a:pt x="435" y="44"/>
                    </a:cubicBezTo>
                    <a:cubicBezTo>
                      <a:pt x="435" y="44"/>
                      <a:pt x="434" y="44"/>
                      <a:pt x="434" y="44"/>
                    </a:cubicBezTo>
                    <a:cubicBezTo>
                      <a:pt x="432" y="45"/>
                      <a:pt x="431" y="46"/>
                      <a:pt x="426" y="49"/>
                    </a:cubicBezTo>
                    <a:cubicBezTo>
                      <a:pt x="426" y="49"/>
                      <a:pt x="426" y="49"/>
                      <a:pt x="426" y="50"/>
                    </a:cubicBezTo>
                    <a:cubicBezTo>
                      <a:pt x="426" y="50"/>
                      <a:pt x="426" y="50"/>
                      <a:pt x="426" y="50"/>
                    </a:cubicBezTo>
                    <a:cubicBezTo>
                      <a:pt x="426" y="50"/>
                      <a:pt x="426" y="50"/>
                      <a:pt x="426" y="50"/>
                    </a:cubicBezTo>
                    <a:cubicBezTo>
                      <a:pt x="426" y="50"/>
                      <a:pt x="426" y="50"/>
                      <a:pt x="426" y="50"/>
                    </a:cubicBezTo>
                    <a:cubicBezTo>
                      <a:pt x="425" y="50"/>
                      <a:pt x="425" y="50"/>
                      <a:pt x="425" y="50"/>
                    </a:cubicBezTo>
                    <a:cubicBezTo>
                      <a:pt x="425" y="50"/>
                      <a:pt x="425" y="50"/>
                      <a:pt x="425" y="50"/>
                    </a:cubicBezTo>
                    <a:cubicBezTo>
                      <a:pt x="425" y="50"/>
                      <a:pt x="425" y="50"/>
                      <a:pt x="425" y="50"/>
                    </a:cubicBezTo>
                    <a:cubicBezTo>
                      <a:pt x="425" y="50"/>
                      <a:pt x="425" y="50"/>
                      <a:pt x="425" y="50"/>
                    </a:cubicBezTo>
                    <a:cubicBezTo>
                      <a:pt x="423" y="50"/>
                      <a:pt x="421" y="51"/>
                      <a:pt x="416" y="53"/>
                    </a:cubicBezTo>
                    <a:cubicBezTo>
                      <a:pt x="416" y="52"/>
                      <a:pt x="416" y="52"/>
                      <a:pt x="417" y="51"/>
                    </a:cubicBezTo>
                    <a:cubicBezTo>
                      <a:pt x="418" y="50"/>
                      <a:pt x="419" y="49"/>
                      <a:pt x="420" y="48"/>
                    </a:cubicBezTo>
                    <a:cubicBezTo>
                      <a:pt x="414" y="50"/>
                      <a:pt x="414" y="50"/>
                      <a:pt x="409" y="54"/>
                    </a:cubicBezTo>
                    <a:cubicBezTo>
                      <a:pt x="409" y="54"/>
                      <a:pt x="408" y="55"/>
                      <a:pt x="408" y="55"/>
                    </a:cubicBezTo>
                    <a:cubicBezTo>
                      <a:pt x="407" y="56"/>
                      <a:pt x="408" y="57"/>
                      <a:pt x="407" y="58"/>
                    </a:cubicBezTo>
                    <a:cubicBezTo>
                      <a:pt x="405" y="61"/>
                      <a:pt x="400" y="62"/>
                      <a:pt x="398" y="66"/>
                    </a:cubicBezTo>
                    <a:cubicBezTo>
                      <a:pt x="399" y="68"/>
                      <a:pt x="403" y="65"/>
                      <a:pt x="405" y="63"/>
                    </a:cubicBezTo>
                    <a:cubicBezTo>
                      <a:pt x="406" y="63"/>
                      <a:pt x="406" y="63"/>
                      <a:pt x="406" y="62"/>
                    </a:cubicBezTo>
                    <a:cubicBezTo>
                      <a:pt x="406" y="63"/>
                      <a:pt x="406" y="63"/>
                      <a:pt x="405" y="64"/>
                    </a:cubicBezTo>
                    <a:cubicBezTo>
                      <a:pt x="403" y="66"/>
                      <a:pt x="405" y="66"/>
                      <a:pt x="405" y="66"/>
                    </a:cubicBezTo>
                    <a:close/>
                    <a:moveTo>
                      <a:pt x="582" y="122"/>
                    </a:moveTo>
                    <a:cubicBezTo>
                      <a:pt x="583" y="122"/>
                      <a:pt x="583" y="122"/>
                      <a:pt x="583" y="122"/>
                    </a:cubicBezTo>
                    <a:cubicBezTo>
                      <a:pt x="585" y="122"/>
                      <a:pt x="586" y="122"/>
                      <a:pt x="587" y="122"/>
                    </a:cubicBezTo>
                    <a:cubicBezTo>
                      <a:pt x="588" y="122"/>
                      <a:pt x="589" y="122"/>
                      <a:pt x="590" y="122"/>
                    </a:cubicBezTo>
                    <a:cubicBezTo>
                      <a:pt x="595" y="122"/>
                      <a:pt x="598" y="120"/>
                      <a:pt x="598" y="120"/>
                    </a:cubicBezTo>
                    <a:cubicBezTo>
                      <a:pt x="598" y="120"/>
                      <a:pt x="599" y="119"/>
                      <a:pt x="599" y="119"/>
                    </a:cubicBezTo>
                    <a:cubicBezTo>
                      <a:pt x="598" y="117"/>
                      <a:pt x="596" y="117"/>
                      <a:pt x="596" y="115"/>
                    </a:cubicBezTo>
                    <a:cubicBezTo>
                      <a:pt x="595" y="114"/>
                      <a:pt x="595" y="113"/>
                      <a:pt x="595" y="112"/>
                    </a:cubicBezTo>
                    <a:cubicBezTo>
                      <a:pt x="594" y="112"/>
                      <a:pt x="594" y="111"/>
                      <a:pt x="592" y="111"/>
                    </a:cubicBezTo>
                    <a:cubicBezTo>
                      <a:pt x="588" y="110"/>
                      <a:pt x="586" y="111"/>
                      <a:pt x="585" y="112"/>
                    </a:cubicBezTo>
                    <a:cubicBezTo>
                      <a:pt x="585" y="112"/>
                      <a:pt x="586" y="113"/>
                      <a:pt x="585" y="113"/>
                    </a:cubicBezTo>
                    <a:cubicBezTo>
                      <a:pt x="584" y="113"/>
                      <a:pt x="583" y="113"/>
                      <a:pt x="582" y="114"/>
                    </a:cubicBezTo>
                    <a:cubicBezTo>
                      <a:pt x="582" y="114"/>
                      <a:pt x="583" y="115"/>
                      <a:pt x="583" y="116"/>
                    </a:cubicBezTo>
                    <a:cubicBezTo>
                      <a:pt x="582" y="115"/>
                      <a:pt x="581" y="115"/>
                      <a:pt x="580" y="115"/>
                    </a:cubicBezTo>
                    <a:cubicBezTo>
                      <a:pt x="580" y="116"/>
                      <a:pt x="580" y="116"/>
                      <a:pt x="580" y="116"/>
                    </a:cubicBezTo>
                    <a:cubicBezTo>
                      <a:pt x="581" y="116"/>
                      <a:pt x="582" y="117"/>
                      <a:pt x="583" y="118"/>
                    </a:cubicBezTo>
                    <a:cubicBezTo>
                      <a:pt x="583" y="118"/>
                      <a:pt x="584" y="118"/>
                      <a:pt x="585" y="118"/>
                    </a:cubicBezTo>
                    <a:cubicBezTo>
                      <a:pt x="585" y="118"/>
                      <a:pt x="585" y="118"/>
                      <a:pt x="585" y="118"/>
                    </a:cubicBezTo>
                    <a:cubicBezTo>
                      <a:pt x="585" y="119"/>
                      <a:pt x="585" y="119"/>
                      <a:pt x="585" y="119"/>
                    </a:cubicBezTo>
                    <a:cubicBezTo>
                      <a:pt x="585" y="119"/>
                      <a:pt x="585" y="119"/>
                      <a:pt x="586" y="119"/>
                    </a:cubicBezTo>
                    <a:cubicBezTo>
                      <a:pt x="586" y="119"/>
                      <a:pt x="586" y="119"/>
                      <a:pt x="586" y="119"/>
                    </a:cubicBezTo>
                    <a:cubicBezTo>
                      <a:pt x="585" y="119"/>
                      <a:pt x="583" y="118"/>
                      <a:pt x="582" y="119"/>
                    </a:cubicBezTo>
                    <a:cubicBezTo>
                      <a:pt x="581" y="120"/>
                      <a:pt x="581" y="121"/>
                      <a:pt x="582" y="122"/>
                    </a:cubicBezTo>
                    <a:close/>
                    <a:moveTo>
                      <a:pt x="722" y="20"/>
                    </a:moveTo>
                    <a:cubicBezTo>
                      <a:pt x="722" y="21"/>
                      <a:pt x="722" y="21"/>
                      <a:pt x="722" y="21"/>
                    </a:cubicBezTo>
                    <a:cubicBezTo>
                      <a:pt x="722" y="21"/>
                      <a:pt x="722" y="21"/>
                      <a:pt x="722" y="21"/>
                    </a:cubicBezTo>
                    <a:cubicBezTo>
                      <a:pt x="723" y="20"/>
                      <a:pt x="723" y="20"/>
                      <a:pt x="724" y="20"/>
                    </a:cubicBezTo>
                    <a:cubicBezTo>
                      <a:pt x="725" y="20"/>
                      <a:pt x="725" y="19"/>
                      <a:pt x="725" y="19"/>
                    </a:cubicBezTo>
                    <a:cubicBezTo>
                      <a:pt x="725" y="19"/>
                      <a:pt x="725" y="19"/>
                      <a:pt x="725" y="19"/>
                    </a:cubicBezTo>
                    <a:cubicBezTo>
                      <a:pt x="725" y="19"/>
                      <a:pt x="725" y="19"/>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5" y="18"/>
                      <a:pt x="725" y="18"/>
                      <a:pt x="725" y="18"/>
                    </a:cubicBezTo>
                    <a:cubicBezTo>
                      <a:pt x="724" y="18"/>
                      <a:pt x="723" y="18"/>
                      <a:pt x="723" y="18"/>
                    </a:cubicBezTo>
                    <a:cubicBezTo>
                      <a:pt x="723" y="18"/>
                      <a:pt x="722" y="18"/>
                      <a:pt x="722" y="19"/>
                    </a:cubicBezTo>
                    <a:cubicBezTo>
                      <a:pt x="722" y="19"/>
                      <a:pt x="722" y="19"/>
                      <a:pt x="722" y="19"/>
                    </a:cubicBezTo>
                    <a:cubicBezTo>
                      <a:pt x="722" y="20"/>
                      <a:pt x="722" y="20"/>
                      <a:pt x="722" y="20"/>
                    </a:cubicBezTo>
                    <a:cubicBezTo>
                      <a:pt x="722" y="20"/>
                      <a:pt x="722" y="20"/>
                      <a:pt x="722" y="20"/>
                    </a:cubicBezTo>
                    <a:close/>
                    <a:moveTo>
                      <a:pt x="513" y="17"/>
                    </a:moveTo>
                    <a:cubicBezTo>
                      <a:pt x="516" y="17"/>
                      <a:pt x="529" y="11"/>
                      <a:pt x="529" y="11"/>
                    </a:cubicBezTo>
                    <a:cubicBezTo>
                      <a:pt x="530" y="11"/>
                      <a:pt x="532" y="10"/>
                      <a:pt x="532" y="8"/>
                    </a:cubicBezTo>
                    <a:cubicBezTo>
                      <a:pt x="533" y="7"/>
                      <a:pt x="533" y="7"/>
                      <a:pt x="537" y="6"/>
                    </a:cubicBezTo>
                    <a:cubicBezTo>
                      <a:pt x="539" y="5"/>
                      <a:pt x="540" y="5"/>
                      <a:pt x="540" y="5"/>
                    </a:cubicBezTo>
                    <a:cubicBezTo>
                      <a:pt x="540" y="5"/>
                      <a:pt x="540" y="4"/>
                      <a:pt x="539" y="4"/>
                    </a:cubicBezTo>
                    <a:cubicBezTo>
                      <a:pt x="538" y="4"/>
                      <a:pt x="538" y="4"/>
                      <a:pt x="535" y="4"/>
                    </a:cubicBezTo>
                    <a:cubicBezTo>
                      <a:pt x="534" y="4"/>
                      <a:pt x="534" y="5"/>
                      <a:pt x="533" y="5"/>
                    </a:cubicBezTo>
                    <a:cubicBezTo>
                      <a:pt x="532" y="7"/>
                      <a:pt x="528" y="8"/>
                      <a:pt x="522" y="10"/>
                    </a:cubicBezTo>
                    <a:cubicBezTo>
                      <a:pt x="522" y="10"/>
                      <a:pt x="522" y="10"/>
                      <a:pt x="522" y="10"/>
                    </a:cubicBezTo>
                    <a:cubicBezTo>
                      <a:pt x="522" y="9"/>
                      <a:pt x="522" y="9"/>
                      <a:pt x="522" y="9"/>
                    </a:cubicBezTo>
                    <a:cubicBezTo>
                      <a:pt x="522" y="9"/>
                      <a:pt x="523" y="9"/>
                      <a:pt x="523" y="8"/>
                    </a:cubicBezTo>
                    <a:cubicBezTo>
                      <a:pt x="522" y="8"/>
                      <a:pt x="515" y="10"/>
                      <a:pt x="515" y="11"/>
                    </a:cubicBezTo>
                    <a:cubicBezTo>
                      <a:pt x="516" y="11"/>
                      <a:pt x="516" y="12"/>
                      <a:pt x="516" y="12"/>
                    </a:cubicBezTo>
                    <a:cubicBezTo>
                      <a:pt x="517" y="12"/>
                      <a:pt x="517" y="12"/>
                      <a:pt x="518" y="13"/>
                    </a:cubicBezTo>
                    <a:cubicBezTo>
                      <a:pt x="517" y="14"/>
                      <a:pt x="517" y="14"/>
                      <a:pt x="514" y="15"/>
                    </a:cubicBezTo>
                    <a:cubicBezTo>
                      <a:pt x="511" y="16"/>
                      <a:pt x="510" y="17"/>
                      <a:pt x="510" y="17"/>
                    </a:cubicBezTo>
                    <a:cubicBezTo>
                      <a:pt x="510" y="17"/>
                      <a:pt x="511" y="18"/>
                      <a:pt x="513" y="17"/>
                    </a:cubicBezTo>
                    <a:close/>
                    <a:moveTo>
                      <a:pt x="592" y="8"/>
                    </a:moveTo>
                    <a:cubicBezTo>
                      <a:pt x="597" y="8"/>
                      <a:pt x="603" y="7"/>
                      <a:pt x="609" y="8"/>
                    </a:cubicBezTo>
                    <a:cubicBezTo>
                      <a:pt x="609" y="9"/>
                      <a:pt x="609" y="9"/>
                      <a:pt x="609" y="9"/>
                    </a:cubicBezTo>
                    <a:cubicBezTo>
                      <a:pt x="608" y="9"/>
                      <a:pt x="608" y="10"/>
                      <a:pt x="608" y="10"/>
                    </a:cubicBezTo>
                    <a:cubicBezTo>
                      <a:pt x="607" y="10"/>
                      <a:pt x="607" y="10"/>
                      <a:pt x="607" y="10"/>
                    </a:cubicBezTo>
                    <a:cubicBezTo>
                      <a:pt x="607" y="10"/>
                      <a:pt x="607" y="10"/>
                      <a:pt x="607" y="10"/>
                    </a:cubicBezTo>
                    <a:cubicBezTo>
                      <a:pt x="607" y="10"/>
                      <a:pt x="607" y="10"/>
                      <a:pt x="607" y="10"/>
                    </a:cubicBezTo>
                    <a:cubicBezTo>
                      <a:pt x="606" y="10"/>
                      <a:pt x="606" y="10"/>
                      <a:pt x="606" y="10"/>
                    </a:cubicBezTo>
                    <a:cubicBezTo>
                      <a:pt x="606" y="10"/>
                      <a:pt x="606" y="10"/>
                      <a:pt x="606" y="10"/>
                    </a:cubicBezTo>
                    <a:cubicBezTo>
                      <a:pt x="606" y="10"/>
                      <a:pt x="606" y="10"/>
                      <a:pt x="606" y="10"/>
                    </a:cubicBezTo>
                    <a:cubicBezTo>
                      <a:pt x="606" y="10"/>
                      <a:pt x="606" y="10"/>
                      <a:pt x="606" y="10"/>
                    </a:cubicBezTo>
                    <a:cubicBezTo>
                      <a:pt x="606" y="10"/>
                      <a:pt x="605" y="10"/>
                      <a:pt x="605" y="10"/>
                    </a:cubicBezTo>
                    <a:cubicBezTo>
                      <a:pt x="602" y="11"/>
                      <a:pt x="602" y="11"/>
                      <a:pt x="594" y="13"/>
                    </a:cubicBezTo>
                    <a:cubicBezTo>
                      <a:pt x="597" y="13"/>
                      <a:pt x="601" y="13"/>
                      <a:pt x="604" y="13"/>
                    </a:cubicBezTo>
                    <a:cubicBezTo>
                      <a:pt x="603" y="13"/>
                      <a:pt x="603" y="14"/>
                      <a:pt x="602" y="14"/>
                    </a:cubicBezTo>
                    <a:cubicBezTo>
                      <a:pt x="607" y="18"/>
                      <a:pt x="613" y="12"/>
                      <a:pt x="618" y="17"/>
                    </a:cubicBezTo>
                    <a:cubicBezTo>
                      <a:pt x="617" y="18"/>
                      <a:pt x="616" y="19"/>
                      <a:pt x="616" y="19"/>
                    </a:cubicBezTo>
                    <a:cubicBezTo>
                      <a:pt x="609" y="18"/>
                      <a:pt x="609" y="18"/>
                      <a:pt x="605" y="18"/>
                    </a:cubicBezTo>
                    <a:cubicBezTo>
                      <a:pt x="605" y="18"/>
                      <a:pt x="605" y="18"/>
                      <a:pt x="605" y="18"/>
                    </a:cubicBezTo>
                    <a:cubicBezTo>
                      <a:pt x="605" y="18"/>
                      <a:pt x="604" y="18"/>
                      <a:pt x="604" y="18"/>
                    </a:cubicBezTo>
                    <a:cubicBezTo>
                      <a:pt x="604" y="18"/>
                      <a:pt x="604" y="18"/>
                      <a:pt x="604" y="18"/>
                    </a:cubicBezTo>
                    <a:cubicBezTo>
                      <a:pt x="604" y="18"/>
                      <a:pt x="604" y="18"/>
                      <a:pt x="604" y="18"/>
                    </a:cubicBezTo>
                    <a:cubicBezTo>
                      <a:pt x="604" y="18"/>
                      <a:pt x="604" y="17"/>
                      <a:pt x="604" y="17"/>
                    </a:cubicBezTo>
                    <a:cubicBezTo>
                      <a:pt x="603" y="17"/>
                      <a:pt x="603" y="17"/>
                      <a:pt x="603" y="17"/>
                    </a:cubicBezTo>
                    <a:cubicBezTo>
                      <a:pt x="603" y="17"/>
                      <a:pt x="603" y="17"/>
                      <a:pt x="603" y="17"/>
                    </a:cubicBezTo>
                    <a:cubicBezTo>
                      <a:pt x="603" y="17"/>
                      <a:pt x="603" y="17"/>
                      <a:pt x="603" y="17"/>
                    </a:cubicBezTo>
                    <a:cubicBezTo>
                      <a:pt x="595" y="18"/>
                      <a:pt x="595" y="18"/>
                      <a:pt x="587" y="23"/>
                    </a:cubicBezTo>
                    <a:cubicBezTo>
                      <a:pt x="587" y="23"/>
                      <a:pt x="586" y="23"/>
                      <a:pt x="586" y="22"/>
                    </a:cubicBezTo>
                    <a:cubicBezTo>
                      <a:pt x="585" y="22"/>
                      <a:pt x="585" y="22"/>
                      <a:pt x="585" y="22"/>
                    </a:cubicBezTo>
                    <a:cubicBezTo>
                      <a:pt x="587" y="20"/>
                      <a:pt x="589" y="19"/>
                      <a:pt x="590" y="17"/>
                    </a:cubicBezTo>
                    <a:cubicBezTo>
                      <a:pt x="590" y="17"/>
                      <a:pt x="590" y="17"/>
                      <a:pt x="590" y="17"/>
                    </a:cubicBezTo>
                    <a:cubicBezTo>
                      <a:pt x="590" y="17"/>
                      <a:pt x="590" y="17"/>
                      <a:pt x="590" y="17"/>
                    </a:cubicBezTo>
                    <a:cubicBezTo>
                      <a:pt x="590" y="17"/>
                      <a:pt x="589" y="16"/>
                      <a:pt x="589" y="16"/>
                    </a:cubicBezTo>
                    <a:cubicBezTo>
                      <a:pt x="589" y="16"/>
                      <a:pt x="589" y="16"/>
                      <a:pt x="589" y="16"/>
                    </a:cubicBezTo>
                    <a:cubicBezTo>
                      <a:pt x="589" y="16"/>
                      <a:pt x="589" y="16"/>
                      <a:pt x="589" y="16"/>
                    </a:cubicBezTo>
                    <a:cubicBezTo>
                      <a:pt x="588" y="16"/>
                      <a:pt x="588" y="16"/>
                      <a:pt x="588" y="16"/>
                    </a:cubicBezTo>
                    <a:cubicBezTo>
                      <a:pt x="588" y="16"/>
                      <a:pt x="588" y="16"/>
                      <a:pt x="588" y="16"/>
                    </a:cubicBezTo>
                    <a:cubicBezTo>
                      <a:pt x="588" y="16"/>
                      <a:pt x="588" y="16"/>
                      <a:pt x="587" y="16"/>
                    </a:cubicBezTo>
                    <a:cubicBezTo>
                      <a:pt x="586" y="15"/>
                      <a:pt x="586" y="15"/>
                      <a:pt x="584" y="14"/>
                    </a:cubicBezTo>
                    <a:cubicBezTo>
                      <a:pt x="582" y="15"/>
                      <a:pt x="582" y="15"/>
                      <a:pt x="576" y="18"/>
                    </a:cubicBezTo>
                    <a:cubicBezTo>
                      <a:pt x="577" y="18"/>
                      <a:pt x="577" y="18"/>
                      <a:pt x="578" y="18"/>
                    </a:cubicBezTo>
                    <a:cubicBezTo>
                      <a:pt x="570" y="26"/>
                      <a:pt x="570" y="26"/>
                      <a:pt x="569" y="28"/>
                    </a:cubicBezTo>
                    <a:cubicBezTo>
                      <a:pt x="567" y="28"/>
                      <a:pt x="566" y="28"/>
                      <a:pt x="564" y="28"/>
                    </a:cubicBezTo>
                    <a:cubicBezTo>
                      <a:pt x="563" y="21"/>
                      <a:pt x="555" y="23"/>
                      <a:pt x="546" y="26"/>
                    </a:cubicBezTo>
                    <a:cubicBezTo>
                      <a:pt x="545" y="26"/>
                      <a:pt x="545" y="26"/>
                      <a:pt x="545" y="27"/>
                    </a:cubicBezTo>
                    <a:cubicBezTo>
                      <a:pt x="547" y="27"/>
                      <a:pt x="547" y="27"/>
                      <a:pt x="548" y="29"/>
                    </a:cubicBezTo>
                    <a:cubicBezTo>
                      <a:pt x="549" y="29"/>
                      <a:pt x="549" y="29"/>
                      <a:pt x="549" y="29"/>
                    </a:cubicBezTo>
                    <a:cubicBezTo>
                      <a:pt x="547" y="30"/>
                      <a:pt x="547" y="30"/>
                      <a:pt x="540" y="33"/>
                    </a:cubicBezTo>
                    <a:cubicBezTo>
                      <a:pt x="541" y="34"/>
                      <a:pt x="541" y="34"/>
                      <a:pt x="544" y="35"/>
                    </a:cubicBezTo>
                    <a:cubicBezTo>
                      <a:pt x="544" y="35"/>
                      <a:pt x="544" y="35"/>
                      <a:pt x="544" y="35"/>
                    </a:cubicBezTo>
                    <a:cubicBezTo>
                      <a:pt x="542" y="36"/>
                      <a:pt x="542" y="36"/>
                      <a:pt x="539" y="37"/>
                    </a:cubicBezTo>
                    <a:cubicBezTo>
                      <a:pt x="537" y="37"/>
                      <a:pt x="536" y="37"/>
                      <a:pt x="534" y="36"/>
                    </a:cubicBezTo>
                    <a:cubicBezTo>
                      <a:pt x="534" y="36"/>
                      <a:pt x="534" y="36"/>
                      <a:pt x="538" y="30"/>
                    </a:cubicBezTo>
                    <a:cubicBezTo>
                      <a:pt x="536" y="28"/>
                      <a:pt x="536" y="28"/>
                      <a:pt x="534" y="28"/>
                    </a:cubicBezTo>
                    <a:cubicBezTo>
                      <a:pt x="531" y="30"/>
                      <a:pt x="529" y="32"/>
                      <a:pt x="527" y="33"/>
                    </a:cubicBezTo>
                    <a:cubicBezTo>
                      <a:pt x="509" y="35"/>
                      <a:pt x="509" y="35"/>
                      <a:pt x="509" y="36"/>
                    </a:cubicBezTo>
                    <a:cubicBezTo>
                      <a:pt x="508" y="36"/>
                      <a:pt x="508" y="37"/>
                      <a:pt x="508" y="38"/>
                    </a:cubicBezTo>
                    <a:cubicBezTo>
                      <a:pt x="509" y="38"/>
                      <a:pt x="509" y="38"/>
                      <a:pt x="514" y="36"/>
                    </a:cubicBezTo>
                    <a:cubicBezTo>
                      <a:pt x="514" y="37"/>
                      <a:pt x="513" y="38"/>
                      <a:pt x="512" y="39"/>
                    </a:cubicBezTo>
                    <a:cubicBezTo>
                      <a:pt x="519" y="43"/>
                      <a:pt x="519" y="43"/>
                      <a:pt x="522" y="41"/>
                    </a:cubicBezTo>
                    <a:cubicBezTo>
                      <a:pt x="526" y="39"/>
                      <a:pt x="526" y="39"/>
                      <a:pt x="527" y="39"/>
                    </a:cubicBezTo>
                    <a:cubicBezTo>
                      <a:pt x="525" y="41"/>
                      <a:pt x="525" y="41"/>
                      <a:pt x="524" y="43"/>
                    </a:cubicBezTo>
                    <a:cubicBezTo>
                      <a:pt x="525" y="44"/>
                      <a:pt x="526" y="44"/>
                      <a:pt x="526" y="45"/>
                    </a:cubicBezTo>
                    <a:cubicBezTo>
                      <a:pt x="526" y="45"/>
                      <a:pt x="526" y="45"/>
                      <a:pt x="526" y="45"/>
                    </a:cubicBezTo>
                    <a:cubicBezTo>
                      <a:pt x="526" y="45"/>
                      <a:pt x="526" y="45"/>
                      <a:pt x="526" y="45"/>
                    </a:cubicBezTo>
                    <a:cubicBezTo>
                      <a:pt x="526" y="45"/>
                      <a:pt x="526" y="45"/>
                      <a:pt x="526" y="45"/>
                    </a:cubicBezTo>
                    <a:cubicBezTo>
                      <a:pt x="527" y="45"/>
                      <a:pt x="527" y="45"/>
                      <a:pt x="527" y="45"/>
                    </a:cubicBezTo>
                    <a:cubicBezTo>
                      <a:pt x="527" y="45"/>
                      <a:pt x="527" y="45"/>
                      <a:pt x="527" y="45"/>
                    </a:cubicBezTo>
                    <a:cubicBezTo>
                      <a:pt x="527" y="45"/>
                      <a:pt x="527" y="45"/>
                      <a:pt x="527" y="45"/>
                    </a:cubicBezTo>
                    <a:cubicBezTo>
                      <a:pt x="527" y="45"/>
                      <a:pt x="527" y="45"/>
                      <a:pt x="527" y="45"/>
                    </a:cubicBezTo>
                    <a:cubicBezTo>
                      <a:pt x="527" y="45"/>
                      <a:pt x="527" y="45"/>
                      <a:pt x="527" y="45"/>
                    </a:cubicBezTo>
                    <a:cubicBezTo>
                      <a:pt x="528" y="44"/>
                      <a:pt x="529" y="43"/>
                      <a:pt x="530" y="43"/>
                    </a:cubicBezTo>
                    <a:cubicBezTo>
                      <a:pt x="530" y="43"/>
                      <a:pt x="531" y="42"/>
                      <a:pt x="531" y="42"/>
                    </a:cubicBezTo>
                    <a:cubicBezTo>
                      <a:pt x="531" y="43"/>
                      <a:pt x="531" y="44"/>
                      <a:pt x="531" y="44"/>
                    </a:cubicBezTo>
                    <a:cubicBezTo>
                      <a:pt x="531" y="44"/>
                      <a:pt x="532" y="44"/>
                      <a:pt x="533" y="44"/>
                    </a:cubicBezTo>
                    <a:cubicBezTo>
                      <a:pt x="532" y="46"/>
                      <a:pt x="532" y="46"/>
                      <a:pt x="528" y="49"/>
                    </a:cubicBezTo>
                    <a:cubicBezTo>
                      <a:pt x="539" y="50"/>
                      <a:pt x="543" y="49"/>
                      <a:pt x="546" y="48"/>
                    </a:cubicBezTo>
                    <a:cubicBezTo>
                      <a:pt x="546" y="48"/>
                      <a:pt x="547" y="48"/>
                      <a:pt x="547" y="48"/>
                    </a:cubicBezTo>
                    <a:cubicBezTo>
                      <a:pt x="547" y="48"/>
                      <a:pt x="547" y="48"/>
                      <a:pt x="547" y="48"/>
                    </a:cubicBezTo>
                    <a:cubicBezTo>
                      <a:pt x="547" y="48"/>
                      <a:pt x="547" y="48"/>
                      <a:pt x="547" y="48"/>
                    </a:cubicBezTo>
                    <a:cubicBezTo>
                      <a:pt x="548" y="48"/>
                      <a:pt x="548" y="48"/>
                      <a:pt x="548" y="48"/>
                    </a:cubicBezTo>
                    <a:cubicBezTo>
                      <a:pt x="548" y="47"/>
                      <a:pt x="548" y="47"/>
                      <a:pt x="548" y="47"/>
                    </a:cubicBezTo>
                    <a:cubicBezTo>
                      <a:pt x="548" y="47"/>
                      <a:pt x="548" y="47"/>
                      <a:pt x="548" y="47"/>
                    </a:cubicBezTo>
                    <a:cubicBezTo>
                      <a:pt x="549" y="47"/>
                      <a:pt x="549" y="47"/>
                      <a:pt x="549" y="47"/>
                    </a:cubicBezTo>
                    <a:cubicBezTo>
                      <a:pt x="549" y="47"/>
                      <a:pt x="549" y="47"/>
                      <a:pt x="549" y="47"/>
                    </a:cubicBezTo>
                    <a:cubicBezTo>
                      <a:pt x="550" y="46"/>
                      <a:pt x="550" y="46"/>
                      <a:pt x="550" y="46"/>
                    </a:cubicBezTo>
                    <a:cubicBezTo>
                      <a:pt x="548" y="43"/>
                      <a:pt x="543" y="43"/>
                      <a:pt x="542" y="39"/>
                    </a:cubicBezTo>
                    <a:cubicBezTo>
                      <a:pt x="542" y="39"/>
                      <a:pt x="542" y="39"/>
                      <a:pt x="542" y="39"/>
                    </a:cubicBezTo>
                    <a:cubicBezTo>
                      <a:pt x="548" y="37"/>
                      <a:pt x="554" y="43"/>
                      <a:pt x="561" y="40"/>
                    </a:cubicBezTo>
                    <a:cubicBezTo>
                      <a:pt x="567" y="37"/>
                      <a:pt x="567" y="37"/>
                      <a:pt x="568" y="38"/>
                    </a:cubicBezTo>
                    <a:cubicBezTo>
                      <a:pt x="568" y="38"/>
                      <a:pt x="571" y="41"/>
                      <a:pt x="575" y="38"/>
                    </a:cubicBezTo>
                    <a:cubicBezTo>
                      <a:pt x="576" y="37"/>
                      <a:pt x="577" y="37"/>
                      <a:pt x="578" y="37"/>
                    </a:cubicBezTo>
                    <a:cubicBezTo>
                      <a:pt x="581" y="39"/>
                      <a:pt x="595" y="33"/>
                      <a:pt x="596" y="31"/>
                    </a:cubicBezTo>
                    <a:cubicBezTo>
                      <a:pt x="594" y="30"/>
                      <a:pt x="594" y="30"/>
                      <a:pt x="591" y="29"/>
                    </a:cubicBezTo>
                    <a:cubicBezTo>
                      <a:pt x="597" y="24"/>
                      <a:pt x="602" y="31"/>
                      <a:pt x="608" y="31"/>
                    </a:cubicBezTo>
                    <a:cubicBezTo>
                      <a:pt x="608" y="31"/>
                      <a:pt x="608" y="31"/>
                      <a:pt x="608" y="31"/>
                    </a:cubicBezTo>
                    <a:cubicBezTo>
                      <a:pt x="608" y="29"/>
                      <a:pt x="608" y="29"/>
                      <a:pt x="609" y="28"/>
                    </a:cubicBezTo>
                    <a:cubicBezTo>
                      <a:pt x="610" y="27"/>
                      <a:pt x="611" y="27"/>
                      <a:pt x="613" y="27"/>
                    </a:cubicBezTo>
                    <a:cubicBezTo>
                      <a:pt x="617" y="31"/>
                      <a:pt x="617" y="31"/>
                      <a:pt x="623" y="30"/>
                    </a:cubicBezTo>
                    <a:cubicBezTo>
                      <a:pt x="628" y="30"/>
                      <a:pt x="631" y="27"/>
                      <a:pt x="636" y="27"/>
                    </a:cubicBezTo>
                    <a:cubicBezTo>
                      <a:pt x="663" y="24"/>
                      <a:pt x="663" y="24"/>
                      <a:pt x="663" y="24"/>
                    </a:cubicBezTo>
                    <a:cubicBezTo>
                      <a:pt x="663" y="24"/>
                      <a:pt x="664" y="23"/>
                      <a:pt x="664" y="23"/>
                    </a:cubicBezTo>
                    <a:cubicBezTo>
                      <a:pt x="662" y="22"/>
                      <a:pt x="660" y="23"/>
                      <a:pt x="658" y="22"/>
                    </a:cubicBezTo>
                    <a:cubicBezTo>
                      <a:pt x="658" y="22"/>
                      <a:pt x="658" y="22"/>
                      <a:pt x="658" y="22"/>
                    </a:cubicBezTo>
                    <a:cubicBezTo>
                      <a:pt x="663" y="18"/>
                      <a:pt x="671" y="20"/>
                      <a:pt x="671" y="20"/>
                    </a:cubicBezTo>
                    <a:cubicBezTo>
                      <a:pt x="676" y="21"/>
                      <a:pt x="676" y="21"/>
                      <a:pt x="683" y="21"/>
                    </a:cubicBezTo>
                    <a:cubicBezTo>
                      <a:pt x="684" y="21"/>
                      <a:pt x="684" y="21"/>
                      <a:pt x="687" y="20"/>
                    </a:cubicBezTo>
                    <a:cubicBezTo>
                      <a:pt x="687" y="20"/>
                      <a:pt x="687" y="19"/>
                      <a:pt x="688" y="19"/>
                    </a:cubicBezTo>
                    <a:cubicBezTo>
                      <a:pt x="687" y="19"/>
                      <a:pt x="686" y="18"/>
                      <a:pt x="686" y="18"/>
                    </a:cubicBezTo>
                    <a:cubicBezTo>
                      <a:pt x="686" y="17"/>
                      <a:pt x="686" y="17"/>
                      <a:pt x="685" y="16"/>
                    </a:cubicBezTo>
                    <a:cubicBezTo>
                      <a:pt x="684" y="15"/>
                      <a:pt x="684" y="15"/>
                      <a:pt x="684" y="15"/>
                    </a:cubicBezTo>
                    <a:cubicBezTo>
                      <a:pt x="684" y="15"/>
                      <a:pt x="684" y="15"/>
                      <a:pt x="683" y="15"/>
                    </a:cubicBezTo>
                    <a:cubicBezTo>
                      <a:pt x="683" y="15"/>
                      <a:pt x="683" y="15"/>
                      <a:pt x="683" y="15"/>
                    </a:cubicBezTo>
                    <a:cubicBezTo>
                      <a:pt x="683" y="15"/>
                      <a:pt x="683" y="15"/>
                      <a:pt x="682" y="15"/>
                    </a:cubicBezTo>
                    <a:cubicBezTo>
                      <a:pt x="682" y="14"/>
                      <a:pt x="682" y="14"/>
                      <a:pt x="682" y="14"/>
                    </a:cubicBezTo>
                    <a:cubicBezTo>
                      <a:pt x="682" y="14"/>
                      <a:pt x="682" y="14"/>
                      <a:pt x="681" y="14"/>
                    </a:cubicBezTo>
                    <a:cubicBezTo>
                      <a:pt x="681" y="14"/>
                      <a:pt x="681" y="14"/>
                      <a:pt x="681" y="14"/>
                    </a:cubicBezTo>
                    <a:cubicBezTo>
                      <a:pt x="681" y="14"/>
                      <a:pt x="681" y="14"/>
                      <a:pt x="680" y="14"/>
                    </a:cubicBezTo>
                    <a:cubicBezTo>
                      <a:pt x="679" y="14"/>
                      <a:pt x="679" y="14"/>
                      <a:pt x="678" y="13"/>
                    </a:cubicBezTo>
                    <a:cubicBezTo>
                      <a:pt x="677" y="10"/>
                      <a:pt x="677" y="10"/>
                      <a:pt x="676" y="10"/>
                    </a:cubicBezTo>
                    <a:cubicBezTo>
                      <a:pt x="675" y="10"/>
                      <a:pt x="675" y="10"/>
                      <a:pt x="670" y="12"/>
                    </a:cubicBezTo>
                    <a:cubicBezTo>
                      <a:pt x="670" y="12"/>
                      <a:pt x="669" y="12"/>
                      <a:pt x="669" y="12"/>
                    </a:cubicBezTo>
                    <a:cubicBezTo>
                      <a:pt x="669" y="12"/>
                      <a:pt x="669" y="12"/>
                      <a:pt x="669" y="12"/>
                    </a:cubicBezTo>
                    <a:cubicBezTo>
                      <a:pt x="669" y="12"/>
                      <a:pt x="669" y="12"/>
                      <a:pt x="669" y="12"/>
                    </a:cubicBezTo>
                    <a:cubicBezTo>
                      <a:pt x="669" y="12"/>
                      <a:pt x="669" y="12"/>
                      <a:pt x="669" y="12"/>
                    </a:cubicBezTo>
                    <a:cubicBezTo>
                      <a:pt x="669" y="12"/>
                      <a:pt x="669" y="12"/>
                      <a:pt x="669" y="12"/>
                    </a:cubicBezTo>
                    <a:cubicBezTo>
                      <a:pt x="669" y="12"/>
                      <a:pt x="669" y="12"/>
                      <a:pt x="669" y="12"/>
                    </a:cubicBezTo>
                    <a:cubicBezTo>
                      <a:pt x="669" y="12"/>
                      <a:pt x="669" y="12"/>
                      <a:pt x="669" y="12"/>
                    </a:cubicBezTo>
                    <a:cubicBezTo>
                      <a:pt x="669" y="12"/>
                      <a:pt x="669" y="12"/>
                      <a:pt x="669" y="12"/>
                    </a:cubicBezTo>
                    <a:cubicBezTo>
                      <a:pt x="670" y="11"/>
                      <a:pt x="671" y="10"/>
                      <a:pt x="672" y="10"/>
                    </a:cubicBezTo>
                    <a:cubicBezTo>
                      <a:pt x="670" y="9"/>
                      <a:pt x="670" y="9"/>
                      <a:pt x="669" y="8"/>
                    </a:cubicBezTo>
                    <a:cubicBezTo>
                      <a:pt x="667" y="9"/>
                      <a:pt x="666" y="10"/>
                      <a:pt x="664" y="10"/>
                    </a:cubicBezTo>
                    <a:cubicBezTo>
                      <a:pt x="664" y="10"/>
                      <a:pt x="665" y="9"/>
                      <a:pt x="665" y="9"/>
                    </a:cubicBezTo>
                    <a:cubicBezTo>
                      <a:pt x="665" y="8"/>
                      <a:pt x="664" y="7"/>
                      <a:pt x="664" y="6"/>
                    </a:cubicBezTo>
                    <a:cubicBezTo>
                      <a:pt x="660" y="6"/>
                      <a:pt x="657" y="9"/>
                      <a:pt x="653" y="10"/>
                    </a:cubicBezTo>
                    <a:cubicBezTo>
                      <a:pt x="654" y="9"/>
                      <a:pt x="654" y="9"/>
                      <a:pt x="657" y="7"/>
                    </a:cubicBezTo>
                    <a:cubicBezTo>
                      <a:pt x="657" y="7"/>
                      <a:pt x="657" y="6"/>
                      <a:pt x="657" y="6"/>
                    </a:cubicBezTo>
                    <a:cubicBezTo>
                      <a:pt x="648" y="3"/>
                      <a:pt x="644" y="5"/>
                      <a:pt x="635" y="9"/>
                    </a:cubicBezTo>
                    <a:cubicBezTo>
                      <a:pt x="633" y="10"/>
                      <a:pt x="633" y="10"/>
                      <a:pt x="633" y="10"/>
                    </a:cubicBezTo>
                    <a:cubicBezTo>
                      <a:pt x="633" y="9"/>
                      <a:pt x="633" y="9"/>
                      <a:pt x="632" y="9"/>
                    </a:cubicBezTo>
                    <a:cubicBezTo>
                      <a:pt x="632" y="8"/>
                      <a:pt x="632" y="8"/>
                      <a:pt x="633" y="6"/>
                    </a:cubicBezTo>
                    <a:cubicBezTo>
                      <a:pt x="632" y="6"/>
                      <a:pt x="632" y="6"/>
                      <a:pt x="631" y="5"/>
                    </a:cubicBezTo>
                    <a:cubicBezTo>
                      <a:pt x="631" y="5"/>
                      <a:pt x="631" y="5"/>
                      <a:pt x="631" y="4"/>
                    </a:cubicBezTo>
                    <a:cubicBezTo>
                      <a:pt x="630" y="3"/>
                      <a:pt x="627" y="4"/>
                      <a:pt x="621" y="5"/>
                    </a:cubicBezTo>
                    <a:cubicBezTo>
                      <a:pt x="621" y="4"/>
                      <a:pt x="621" y="4"/>
                      <a:pt x="622" y="4"/>
                    </a:cubicBezTo>
                    <a:cubicBezTo>
                      <a:pt x="620" y="2"/>
                      <a:pt x="611" y="0"/>
                      <a:pt x="602" y="4"/>
                    </a:cubicBezTo>
                    <a:cubicBezTo>
                      <a:pt x="602" y="4"/>
                      <a:pt x="602" y="5"/>
                      <a:pt x="602" y="6"/>
                    </a:cubicBezTo>
                    <a:cubicBezTo>
                      <a:pt x="598" y="7"/>
                      <a:pt x="598" y="7"/>
                      <a:pt x="594" y="7"/>
                    </a:cubicBezTo>
                    <a:cubicBezTo>
                      <a:pt x="593" y="8"/>
                      <a:pt x="593" y="8"/>
                      <a:pt x="592" y="8"/>
                    </a:cubicBezTo>
                    <a:close/>
                    <a:moveTo>
                      <a:pt x="1105" y="130"/>
                    </a:moveTo>
                    <a:cubicBezTo>
                      <a:pt x="1105" y="130"/>
                      <a:pt x="1105" y="130"/>
                      <a:pt x="1105" y="130"/>
                    </a:cubicBezTo>
                    <a:cubicBezTo>
                      <a:pt x="1106" y="131"/>
                      <a:pt x="1106" y="131"/>
                      <a:pt x="1106" y="131"/>
                    </a:cubicBezTo>
                    <a:cubicBezTo>
                      <a:pt x="1106" y="131"/>
                      <a:pt x="1106" y="131"/>
                      <a:pt x="1106" y="131"/>
                    </a:cubicBezTo>
                    <a:cubicBezTo>
                      <a:pt x="1106" y="131"/>
                      <a:pt x="1105" y="131"/>
                      <a:pt x="1105" y="130"/>
                    </a:cubicBezTo>
                    <a:close/>
                    <a:moveTo>
                      <a:pt x="1112" y="137"/>
                    </a:moveTo>
                    <a:cubicBezTo>
                      <a:pt x="1112" y="136"/>
                      <a:pt x="1111" y="135"/>
                      <a:pt x="1110" y="135"/>
                    </a:cubicBezTo>
                    <a:cubicBezTo>
                      <a:pt x="1106" y="131"/>
                      <a:pt x="1106" y="131"/>
                      <a:pt x="1106" y="131"/>
                    </a:cubicBezTo>
                    <a:cubicBezTo>
                      <a:pt x="1101" y="127"/>
                      <a:pt x="1101" y="127"/>
                      <a:pt x="1099" y="126"/>
                    </a:cubicBezTo>
                    <a:cubicBezTo>
                      <a:pt x="1105" y="132"/>
                      <a:pt x="1112" y="136"/>
                      <a:pt x="1118" y="142"/>
                    </a:cubicBezTo>
                    <a:cubicBezTo>
                      <a:pt x="1119" y="143"/>
                      <a:pt x="1119" y="143"/>
                      <a:pt x="1119" y="143"/>
                    </a:cubicBezTo>
                    <a:cubicBezTo>
                      <a:pt x="1111" y="137"/>
                      <a:pt x="1103" y="130"/>
                      <a:pt x="1095" y="124"/>
                    </a:cubicBezTo>
                    <a:cubicBezTo>
                      <a:pt x="1100" y="129"/>
                      <a:pt x="1105" y="132"/>
                      <a:pt x="1110" y="137"/>
                    </a:cubicBezTo>
                    <a:cubicBezTo>
                      <a:pt x="1113" y="139"/>
                      <a:pt x="1115" y="141"/>
                      <a:pt x="1118" y="143"/>
                    </a:cubicBezTo>
                    <a:cubicBezTo>
                      <a:pt x="1115" y="141"/>
                      <a:pt x="1113" y="139"/>
                      <a:pt x="1110" y="137"/>
                    </a:cubicBezTo>
                    <a:cubicBezTo>
                      <a:pt x="1110" y="137"/>
                      <a:pt x="1110" y="137"/>
                      <a:pt x="1110" y="137"/>
                    </a:cubicBezTo>
                    <a:cubicBezTo>
                      <a:pt x="1112" y="139"/>
                      <a:pt x="1112" y="139"/>
                      <a:pt x="1118" y="143"/>
                    </a:cubicBezTo>
                    <a:cubicBezTo>
                      <a:pt x="1118" y="143"/>
                      <a:pt x="1118" y="143"/>
                      <a:pt x="1118" y="143"/>
                    </a:cubicBezTo>
                    <a:cubicBezTo>
                      <a:pt x="1124" y="148"/>
                      <a:pt x="1124" y="148"/>
                      <a:pt x="1135" y="159"/>
                    </a:cubicBezTo>
                    <a:cubicBezTo>
                      <a:pt x="1135" y="159"/>
                      <a:pt x="1135" y="159"/>
                      <a:pt x="1135" y="159"/>
                    </a:cubicBezTo>
                    <a:cubicBezTo>
                      <a:pt x="1136" y="159"/>
                      <a:pt x="1137" y="160"/>
                      <a:pt x="1138" y="161"/>
                    </a:cubicBezTo>
                    <a:cubicBezTo>
                      <a:pt x="1142" y="164"/>
                      <a:pt x="1142" y="164"/>
                      <a:pt x="1144" y="167"/>
                    </a:cubicBezTo>
                    <a:cubicBezTo>
                      <a:pt x="1144" y="166"/>
                      <a:pt x="1144" y="166"/>
                      <a:pt x="1143" y="165"/>
                    </a:cubicBezTo>
                    <a:cubicBezTo>
                      <a:pt x="1144" y="165"/>
                      <a:pt x="1144" y="165"/>
                      <a:pt x="1144" y="166"/>
                    </a:cubicBezTo>
                    <a:cubicBezTo>
                      <a:pt x="1133" y="155"/>
                      <a:pt x="1122" y="145"/>
                      <a:pt x="1113" y="137"/>
                    </a:cubicBezTo>
                    <a:lnTo>
                      <a:pt x="1112" y="137"/>
                    </a:lnTo>
                    <a:close/>
                    <a:moveTo>
                      <a:pt x="1088" y="117"/>
                    </a:moveTo>
                    <a:cubicBezTo>
                      <a:pt x="1072" y="105"/>
                      <a:pt x="1072" y="105"/>
                      <a:pt x="1072" y="105"/>
                    </a:cubicBezTo>
                    <a:cubicBezTo>
                      <a:pt x="1072" y="105"/>
                      <a:pt x="1072" y="105"/>
                      <a:pt x="1072" y="105"/>
                    </a:cubicBezTo>
                    <a:cubicBezTo>
                      <a:pt x="1072" y="105"/>
                      <a:pt x="1071" y="105"/>
                      <a:pt x="1071" y="105"/>
                    </a:cubicBezTo>
                    <a:cubicBezTo>
                      <a:pt x="1072" y="105"/>
                      <a:pt x="1095" y="123"/>
                      <a:pt x="1099" y="126"/>
                    </a:cubicBezTo>
                    <a:cubicBezTo>
                      <a:pt x="1096" y="123"/>
                      <a:pt x="1091" y="120"/>
                      <a:pt x="1088" y="117"/>
                    </a:cubicBezTo>
                    <a:close/>
                    <a:moveTo>
                      <a:pt x="494" y="10"/>
                    </a:moveTo>
                    <a:cubicBezTo>
                      <a:pt x="503" y="9"/>
                      <a:pt x="503" y="9"/>
                      <a:pt x="503" y="9"/>
                    </a:cubicBezTo>
                    <a:cubicBezTo>
                      <a:pt x="504" y="9"/>
                      <a:pt x="504" y="9"/>
                      <a:pt x="504" y="9"/>
                    </a:cubicBezTo>
                    <a:cubicBezTo>
                      <a:pt x="504" y="8"/>
                      <a:pt x="504" y="8"/>
                      <a:pt x="504" y="8"/>
                    </a:cubicBezTo>
                    <a:cubicBezTo>
                      <a:pt x="505" y="7"/>
                      <a:pt x="504" y="7"/>
                      <a:pt x="504" y="7"/>
                    </a:cubicBezTo>
                    <a:cubicBezTo>
                      <a:pt x="504" y="7"/>
                      <a:pt x="504" y="7"/>
                      <a:pt x="504" y="7"/>
                    </a:cubicBezTo>
                    <a:cubicBezTo>
                      <a:pt x="504" y="7"/>
                      <a:pt x="504" y="7"/>
                      <a:pt x="504" y="7"/>
                    </a:cubicBezTo>
                    <a:cubicBezTo>
                      <a:pt x="504" y="7"/>
                      <a:pt x="504" y="7"/>
                      <a:pt x="504" y="7"/>
                    </a:cubicBezTo>
                    <a:cubicBezTo>
                      <a:pt x="504" y="7"/>
                      <a:pt x="504" y="7"/>
                      <a:pt x="504" y="7"/>
                    </a:cubicBezTo>
                    <a:cubicBezTo>
                      <a:pt x="504" y="7"/>
                      <a:pt x="504" y="7"/>
                      <a:pt x="504" y="7"/>
                    </a:cubicBezTo>
                    <a:cubicBezTo>
                      <a:pt x="504" y="7"/>
                      <a:pt x="504" y="7"/>
                      <a:pt x="504" y="7"/>
                    </a:cubicBezTo>
                    <a:cubicBezTo>
                      <a:pt x="504" y="7"/>
                      <a:pt x="504" y="7"/>
                      <a:pt x="504" y="7"/>
                    </a:cubicBezTo>
                    <a:cubicBezTo>
                      <a:pt x="504" y="7"/>
                      <a:pt x="504" y="7"/>
                      <a:pt x="504" y="7"/>
                    </a:cubicBezTo>
                    <a:cubicBezTo>
                      <a:pt x="504" y="7"/>
                      <a:pt x="503" y="7"/>
                      <a:pt x="504" y="7"/>
                    </a:cubicBezTo>
                    <a:cubicBezTo>
                      <a:pt x="504" y="6"/>
                      <a:pt x="501" y="6"/>
                      <a:pt x="501" y="6"/>
                    </a:cubicBezTo>
                    <a:cubicBezTo>
                      <a:pt x="498" y="7"/>
                      <a:pt x="492" y="9"/>
                      <a:pt x="493" y="10"/>
                    </a:cubicBezTo>
                    <a:cubicBezTo>
                      <a:pt x="493" y="10"/>
                      <a:pt x="494" y="10"/>
                      <a:pt x="494" y="10"/>
                    </a:cubicBezTo>
                    <a:close/>
                    <a:moveTo>
                      <a:pt x="1099" y="126"/>
                    </a:moveTo>
                    <a:cubicBezTo>
                      <a:pt x="1100" y="126"/>
                      <a:pt x="1100" y="126"/>
                      <a:pt x="1100" y="126"/>
                    </a:cubicBezTo>
                    <a:cubicBezTo>
                      <a:pt x="1100" y="126"/>
                      <a:pt x="1100" y="126"/>
                      <a:pt x="1099" y="126"/>
                    </a:cubicBezTo>
                    <a:close/>
                    <a:moveTo>
                      <a:pt x="1162" y="183"/>
                    </a:moveTo>
                    <a:cubicBezTo>
                      <a:pt x="1160" y="181"/>
                      <a:pt x="1160" y="181"/>
                      <a:pt x="1159" y="179"/>
                    </a:cubicBezTo>
                    <a:cubicBezTo>
                      <a:pt x="1159" y="179"/>
                      <a:pt x="1159" y="179"/>
                      <a:pt x="1158" y="178"/>
                    </a:cubicBezTo>
                    <a:cubicBezTo>
                      <a:pt x="1147" y="168"/>
                      <a:pt x="1146" y="167"/>
                      <a:pt x="1144" y="166"/>
                    </a:cubicBezTo>
                    <a:cubicBezTo>
                      <a:pt x="1146" y="167"/>
                      <a:pt x="1147" y="168"/>
                      <a:pt x="1149" y="170"/>
                    </a:cubicBezTo>
                    <a:cubicBezTo>
                      <a:pt x="1149" y="170"/>
                      <a:pt x="1149" y="170"/>
                      <a:pt x="1148" y="169"/>
                    </a:cubicBezTo>
                    <a:cubicBezTo>
                      <a:pt x="1153" y="174"/>
                      <a:pt x="1157" y="179"/>
                      <a:pt x="1162" y="183"/>
                    </a:cubicBezTo>
                    <a:close/>
                    <a:moveTo>
                      <a:pt x="496" y="33"/>
                    </a:moveTo>
                    <a:cubicBezTo>
                      <a:pt x="493" y="35"/>
                      <a:pt x="490" y="37"/>
                      <a:pt x="487" y="39"/>
                    </a:cubicBezTo>
                    <a:cubicBezTo>
                      <a:pt x="484" y="40"/>
                      <a:pt x="481" y="41"/>
                      <a:pt x="479" y="42"/>
                    </a:cubicBezTo>
                    <a:cubicBezTo>
                      <a:pt x="476" y="43"/>
                      <a:pt x="473" y="45"/>
                      <a:pt x="470" y="47"/>
                    </a:cubicBezTo>
                    <a:cubicBezTo>
                      <a:pt x="471" y="47"/>
                      <a:pt x="471" y="47"/>
                      <a:pt x="471" y="48"/>
                    </a:cubicBezTo>
                    <a:cubicBezTo>
                      <a:pt x="472" y="47"/>
                      <a:pt x="474" y="47"/>
                      <a:pt x="475" y="46"/>
                    </a:cubicBezTo>
                    <a:cubicBezTo>
                      <a:pt x="475" y="46"/>
                      <a:pt x="476" y="46"/>
                      <a:pt x="476" y="46"/>
                    </a:cubicBezTo>
                    <a:cubicBezTo>
                      <a:pt x="472" y="49"/>
                      <a:pt x="472" y="49"/>
                      <a:pt x="472" y="50"/>
                    </a:cubicBezTo>
                    <a:cubicBezTo>
                      <a:pt x="473" y="51"/>
                      <a:pt x="476" y="50"/>
                      <a:pt x="476" y="50"/>
                    </a:cubicBezTo>
                    <a:cubicBezTo>
                      <a:pt x="480" y="49"/>
                      <a:pt x="480" y="49"/>
                      <a:pt x="483" y="49"/>
                    </a:cubicBezTo>
                    <a:cubicBezTo>
                      <a:pt x="479" y="51"/>
                      <a:pt x="478" y="52"/>
                      <a:pt x="477" y="53"/>
                    </a:cubicBezTo>
                    <a:cubicBezTo>
                      <a:pt x="480" y="56"/>
                      <a:pt x="485" y="54"/>
                      <a:pt x="487" y="53"/>
                    </a:cubicBezTo>
                    <a:cubicBezTo>
                      <a:pt x="488" y="54"/>
                      <a:pt x="486" y="56"/>
                      <a:pt x="487" y="57"/>
                    </a:cubicBezTo>
                    <a:cubicBezTo>
                      <a:pt x="487" y="57"/>
                      <a:pt x="488" y="57"/>
                      <a:pt x="492" y="58"/>
                    </a:cubicBezTo>
                    <a:cubicBezTo>
                      <a:pt x="495" y="58"/>
                      <a:pt x="497" y="55"/>
                      <a:pt x="500" y="55"/>
                    </a:cubicBezTo>
                    <a:cubicBezTo>
                      <a:pt x="500" y="56"/>
                      <a:pt x="500" y="56"/>
                      <a:pt x="496" y="59"/>
                    </a:cubicBezTo>
                    <a:cubicBezTo>
                      <a:pt x="496" y="59"/>
                      <a:pt x="496" y="60"/>
                      <a:pt x="496" y="61"/>
                    </a:cubicBezTo>
                    <a:cubicBezTo>
                      <a:pt x="496" y="61"/>
                      <a:pt x="496" y="61"/>
                      <a:pt x="504" y="63"/>
                    </a:cubicBezTo>
                    <a:cubicBezTo>
                      <a:pt x="508" y="60"/>
                      <a:pt x="508" y="60"/>
                      <a:pt x="509" y="60"/>
                    </a:cubicBezTo>
                    <a:cubicBezTo>
                      <a:pt x="512" y="59"/>
                      <a:pt x="515" y="59"/>
                      <a:pt x="517" y="58"/>
                    </a:cubicBezTo>
                    <a:cubicBezTo>
                      <a:pt x="518" y="58"/>
                      <a:pt x="518" y="58"/>
                      <a:pt x="518" y="58"/>
                    </a:cubicBezTo>
                    <a:cubicBezTo>
                      <a:pt x="519" y="57"/>
                      <a:pt x="520" y="56"/>
                      <a:pt x="519" y="55"/>
                    </a:cubicBezTo>
                    <a:cubicBezTo>
                      <a:pt x="518" y="54"/>
                      <a:pt x="518" y="54"/>
                      <a:pt x="520" y="50"/>
                    </a:cubicBezTo>
                    <a:cubicBezTo>
                      <a:pt x="519" y="50"/>
                      <a:pt x="512" y="45"/>
                      <a:pt x="497" y="49"/>
                    </a:cubicBezTo>
                    <a:cubicBezTo>
                      <a:pt x="496" y="47"/>
                      <a:pt x="499" y="46"/>
                      <a:pt x="498" y="45"/>
                    </a:cubicBezTo>
                    <a:cubicBezTo>
                      <a:pt x="497" y="44"/>
                      <a:pt x="497" y="44"/>
                      <a:pt x="496" y="45"/>
                    </a:cubicBezTo>
                    <a:cubicBezTo>
                      <a:pt x="495" y="45"/>
                      <a:pt x="495" y="45"/>
                      <a:pt x="495" y="45"/>
                    </a:cubicBezTo>
                    <a:cubicBezTo>
                      <a:pt x="494" y="45"/>
                      <a:pt x="494" y="44"/>
                      <a:pt x="493" y="44"/>
                    </a:cubicBezTo>
                    <a:cubicBezTo>
                      <a:pt x="492" y="44"/>
                      <a:pt x="491" y="46"/>
                      <a:pt x="489" y="45"/>
                    </a:cubicBezTo>
                    <a:cubicBezTo>
                      <a:pt x="490" y="44"/>
                      <a:pt x="495" y="41"/>
                      <a:pt x="495" y="41"/>
                    </a:cubicBezTo>
                    <a:cubicBezTo>
                      <a:pt x="495" y="40"/>
                      <a:pt x="494" y="39"/>
                      <a:pt x="493" y="39"/>
                    </a:cubicBezTo>
                    <a:cubicBezTo>
                      <a:pt x="493" y="39"/>
                      <a:pt x="493" y="39"/>
                      <a:pt x="493" y="39"/>
                    </a:cubicBezTo>
                    <a:cubicBezTo>
                      <a:pt x="493" y="39"/>
                      <a:pt x="493" y="39"/>
                      <a:pt x="493" y="39"/>
                    </a:cubicBezTo>
                    <a:cubicBezTo>
                      <a:pt x="493" y="39"/>
                      <a:pt x="493" y="39"/>
                      <a:pt x="493" y="38"/>
                    </a:cubicBezTo>
                    <a:cubicBezTo>
                      <a:pt x="493" y="38"/>
                      <a:pt x="493" y="38"/>
                      <a:pt x="493" y="38"/>
                    </a:cubicBezTo>
                    <a:cubicBezTo>
                      <a:pt x="493" y="38"/>
                      <a:pt x="493" y="38"/>
                      <a:pt x="493" y="38"/>
                    </a:cubicBezTo>
                    <a:cubicBezTo>
                      <a:pt x="493" y="38"/>
                      <a:pt x="493" y="38"/>
                      <a:pt x="493" y="38"/>
                    </a:cubicBezTo>
                    <a:cubicBezTo>
                      <a:pt x="493" y="38"/>
                      <a:pt x="493" y="38"/>
                      <a:pt x="493" y="38"/>
                    </a:cubicBezTo>
                    <a:cubicBezTo>
                      <a:pt x="493" y="38"/>
                      <a:pt x="493" y="38"/>
                      <a:pt x="493" y="38"/>
                    </a:cubicBezTo>
                    <a:cubicBezTo>
                      <a:pt x="495" y="38"/>
                      <a:pt x="495" y="38"/>
                      <a:pt x="503" y="37"/>
                    </a:cubicBezTo>
                    <a:cubicBezTo>
                      <a:pt x="504" y="36"/>
                      <a:pt x="505" y="35"/>
                      <a:pt x="505" y="34"/>
                    </a:cubicBezTo>
                    <a:cubicBezTo>
                      <a:pt x="505" y="34"/>
                      <a:pt x="505" y="34"/>
                      <a:pt x="504" y="33"/>
                    </a:cubicBezTo>
                    <a:cubicBezTo>
                      <a:pt x="504" y="33"/>
                      <a:pt x="504" y="33"/>
                      <a:pt x="504" y="33"/>
                    </a:cubicBezTo>
                    <a:cubicBezTo>
                      <a:pt x="504" y="33"/>
                      <a:pt x="504" y="33"/>
                      <a:pt x="504" y="33"/>
                    </a:cubicBezTo>
                    <a:cubicBezTo>
                      <a:pt x="504" y="33"/>
                      <a:pt x="504" y="33"/>
                      <a:pt x="503" y="33"/>
                    </a:cubicBezTo>
                    <a:cubicBezTo>
                      <a:pt x="503" y="33"/>
                      <a:pt x="503" y="33"/>
                      <a:pt x="503" y="33"/>
                    </a:cubicBezTo>
                    <a:cubicBezTo>
                      <a:pt x="503" y="33"/>
                      <a:pt x="503" y="33"/>
                      <a:pt x="503" y="33"/>
                    </a:cubicBezTo>
                    <a:cubicBezTo>
                      <a:pt x="503" y="33"/>
                      <a:pt x="502" y="33"/>
                      <a:pt x="502" y="33"/>
                    </a:cubicBezTo>
                    <a:cubicBezTo>
                      <a:pt x="502" y="32"/>
                      <a:pt x="502" y="32"/>
                      <a:pt x="502" y="32"/>
                    </a:cubicBezTo>
                    <a:cubicBezTo>
                      <a:pt x="497" y="33"/>
                      <a:pt x="497" y="33"/>
                      <a:pt x="496" y="33"/>
                    </a:cubicBezTo>
                    <a:close/>
                    <a:moveTo>
                      <a:pt x="498" y="26"/>
                    </a:moveTo>
                    <a:cubicBezTo>
                      <a:pt x="496" y="27"/>
                      <a:pt x="494" y="29"/>
                      <a:pt x="492" y="30"/>
                    </a:cubicBezTo>
                    <a:cubicBezTo>
                      <a:pt x="492" y="30"/>
                      <a:pt x="492" y="30"/>
                      <a:pt x="492" y="30"/>
                    </a:cubicBezTo>
                    <a:cubicBezTo>
                      <a:pt x="492" y="30"/>
                      <a:pt x="492" y="30"/>
                      <a:pt x="492" y="30"/>
                    </a:cubicBezTo>
                    <a:cubicBezTo>
                      <a:pt x="493" y="31"/>
                      <a:pt x="493" y="32"/>
                      <a:pt x="494" y="32"/>
                    </a:cubicBezTo>
                    <a:cubicBezTo>
                      <a:pt x="496" y="32"/>
                      <a:pt x="498" y="31"/>
                      <a:pt x="500" y="30"/>
                    </a:cubicBezTo>
                    <a:cubicBezTo>
                      <a:pt x="501" y="30"/>
                      <a:pt x="501" y="30"/>
                      <a:pt x="503" y="28"/>
                    </a:cubicBezTo>
                    <a:cubicBezTo>
                      <a:pt x="502" y="28"/>
                      <a:pt x="502" y="28"/>
                      <a:pt x="502" y="28"/>
                    </a:cubicBezTo>
                    <a:cubicBezTo>
                      <a:pt x="502" y="27"/>
                      <a:pt x="503" y="26"/>
                      <a:pt x="502" y="26"/>
                    </a:cubicBezTo>
                    <a:cubicBezTo>
                      <a:pt x="502" y="26"/>
                      <a:pt x="502" y="26"/>
                      <a:pt x="502" y="26"/>
                    </a:cubicBezTo>
                    <a:cubicBezTo>
                      <a:pt x="502" y="26"/>
                      <a:pt x="502" y="26"/>
                      <a:pt x="502" y="26"/>
                    </a:cubicBezTo>
                    <a:cubicBezTo>
                      <a:pt x="502" y="26"/>
                      <a:pt x="502" y="26"/>
                      <a:pt x="502" y="26"/>
                    </a:cubicBezTo>
                    <a:cubicBezTo>
                      <a:pt x="502" y="26"/>
                      <a:pt x="502" y="26"/>
                      <a:pt x="502" y="26"/>
                    </a:cubicBezTo>
                    <a:cubicBezTo>
                      <a:pt x="502" y="26"/>
                      <a:pt x="502" y="26"/>
                      <a:pt x="502" y="26"/>
                    </a:cubicBezTo>
                    <a:cubicBezTo>
                      <a:pt x="502" y="26"/>
                      <a:pt x="502" y="26"/>
                      <a:pt x="502" y="26"/>
                    </a:cubicBezTo>
                    <a:cubicBezTo>
                      <a:pt x="502" y="26"/>
                      <a:pt x="502" y="26"/>
                      <a:pt x="502" y="26"/>
                    </a:cubicBezTo>
                    <a:cubicBezTo>
                      <a:pt x="502" y="26"/>
                      <a:pt x="502" y="26"/>
                      <a:pt x="502" y="26"/>
                    </a:cubicBezTo>
                    <a:cubicBezTo>
                      <a:pt x="502" y="26"/>
                      <a:pt x="501" y="26"/>
                      <a:pt x="501" y="26"/>
                    </a:cubicBezTo>
                    <a:cubicBezTo>
                      <a:pt x="500" y="25"/>
                      <a:pt x="498" y="26"/>
                      <a:pt x="498" y="26"/>
                    </a:cubicBezTo>
                    <a:close/>
                    <a:moveTo>
                      <a:pt x="602" y="104"/>
                    </a:moveTo>
                    <a:cubicBezTo>
                      <a:pt x="602" y="104"/>
                      <a:pt x="602" y="103"/>
                      <a:pt x="603" y="103"/>
                    </a:cubicBezTo>
                    <a:cubicBezTo>
                      <a:pt x="603" y="103"/>
                      <a:pt x="604" y="102"/>
                      <a:pt x="604" y="101"/>
                    </a:cubicBezTo>
                    <a:cubicBezTo>
                      <a:pt x="604" y="101"/>
                      <a:pt x="604" y="101"/>
                      <a:pt x="603" y="101"/>
                    </a:cubicBezTo>
                    <a:cubicBezTo>
                      <a:pt x="602" y="101"/>
                      <a:pt x="601" y="102"/>
                      <a:pt x="601" y="102"/>
                    </a:cubicBezTo>
                    <a:cubicBezTo>
                      <a:pt x="600" y="103"/>
                      <a:pt x="600" y="103"/>
                      <a:pt x="601" y="103"/>
                    </a:cubicBezTo>
                    <a:cubicBezTo>
                      <a:pt x="601" y="103"/>
                      <a:pt x="601" y="104"/>
                      <a:pt x="602" y="104"/>
                    </a:cubicBezTo>
                    <a:close/>
                    <a:moveTo>
                      <a:pt x="608" y="98"/>
                    </a:moveTo>
                    <a:cubicBezTo>
                      <a:pt x="607" y="99"/>
                      <a:pt x="607" y="99"/>
                      <a:pt x="607" y="100"/>
                    </a:cubicBezTo>
                    <a:cubicBezTo>
                      <a:pt x="607" y="100"/>
                      <a:pt x="608" y="100"/>
                      <a:pt x="609" y="99"/>
                    </a:cubicBezTo>
                    <a:cubicBezTo>
                      <a:pt x="609" y="99"/>
                      <a:pt x="609" y="98"/>
                      <a:pt x="608" y="98"/>
                    </a:cubicBezTo>
                    <a:cubicBezTo>
                      <a:pt x="608" y="98"/>
                      <a:pt x="608" y="98"/>
                      <a:pt x="608" y="98"/>
                    </a:cubicBezTo>
                    <a:close/>
                    <a:moveTo>
                      <a:pt x="442" y="27"/>
                    </a:moveTo>
                    <a:cubicBezTo>
                      <a:pt x="446" y="27"/>
                      <a:pt x="446" y="27"/>
                      <a:pt x="448" y="27"/>
                    </a:cubicBezTo>
                    <a:cubicBezTo>
                      <a:pt x="448" y="28"/>
                      <a:pt x="447" y="28"/>
                      <a:pt x="447" y="29"/>
                    </a:cubicBezTo>
                    <a:cubicBezTo>
                      <a:pt x="451" y="30"/>
                      <a:pt x="451" y="30"/>
                      <a:pt x="463" y="25"/>
                    </a:cubicBezTo>
                    <a:cubicBezTo>
                      <a:pt x="468" y="24"/>
                      <a:pt x="469" y="22"/>
                      <a:pt x="469" y="22"/>
                    </a:cubicBezTo>
                    <a:cubicBezTo>
                      <a:pt x="469" y="22"/>
                      <a:pt x="469" y="22"/>
                      <a:pt x="469" y="22"/>
                    </a:cubicBezTo>
                    <a:cubicBezTo>
                      <a:pt x="468" y="22"/>
                      <a:pt x="467" y="23"/>
                      <a:pt x="462" y="25"/>
                    </a:cubicBezTo>
                    <a:cubicBezTo>
                      <a:pt x="466" y="21"/>
                      <a:pt x="466" y="21"/>
                      <a:pt x="470" y="20"/>
                    </a:cubicBezTo>
                    <a:cubicBezTo>
                      <a:pt x="481" y="16"/>
                      <a:pt x="481" y="16"/>
                      <a:pt x="482" y="15"/>
                    </a:cubicBezTo>
                    <a:cubicBezTo>
                      <a:pt x="482" y="15"/>
                      <a:pt x="482" y="15"/>
                      <a:pt x="482" y="15"/>
                    </a:cubicBezTo>
                    <a:cubicBezTo>
                      <a:pt x="480" y="16"/>
                      <a:pt x="478" y="16"/>
                      <a:pt x="472" y="17"/>
                    </a:cubicBezTo>
                    <a:cubicBezTo>
                      <a:pt x="466" y="21"/>
                      <a:pt x="460" y="23"/>
                      <a:pt x="457" y="23"/>
                    </a:cubicBezTo>
                    <a:cubicBezTo>
                      <a:pt x="457" y="22"/>
                      <a:pt x="457" y="22"/>
                      <a:pt x="457" y="22"/>
                    </a:cubicBezTo>
                    <a:cubicBezTo>
                      <a:pt x="457" y="22"/>
                      <a:pt x="457" y="22"/>
                      <a:pt x="457" y="22"/>
                    </a:cubicBezTo>
                    <a:cubicBezTo>
                      <a:pt x="457" y="21"/>
                      <a:pt x="458" y="21"/>
                      <a:pt x="462" y="19"/>
                    </a:cubicBezTo>
                    <a:cubicBezTo>
                      <a:pt x="466" y="17"/>
                      <a:pt x="466" y="17"/>
                      <a:pt x="467" y="17"/>
                    </a:cubicBezTo>
                    <a:cubicBezTo>
                      <a:pt x="467" y="17"/>
                      <a:pt x="466" y="17"/>
                      <a:pt x="465" y="17"/>
                    </a:cubicBezTo>
                    <a:cubicBezTo>
                      <a:pt x="467" y="15"/>
                      <a:pt x="470" y="15"/>
                      <a:pt x="472" y="14"/>
                    </a:cubicBezTo>
                    <a:cubicBezTo>
                      <a:pt x="472" y="14"/>
                      <a:pt x="472" y="14"/>
                      <a:pt x="471" y="14"/>
                    </a:cubicBezTo>
                    <a:cubicBezTo>
                      <a:pt x="470" y="14"/>
                      <a:pt x="465" y="13"/>
                      <a:pt x="458" y="18"/>
                    </a:cubicBezTo>
                    <a:cubicBezTo>
                      <a:pt x="457" y="18"/>
                      <a:pt x="457" y="18"/>
                      <a:pt x="456" y="18"/>
                    </a:cubicBezTo>
                    <a:cubicBezTo>
                      <a:pt x="456" y="18"/>
                      <a:pt x="456" y="18"/>
                      <a:pt x="456" y="18"/>
                    </a:cubicBezTo>
                    <a:cubicBezTo>
                      <a:pt x="456" y="18"/>
                      <a:pt x="456" y="17"/>
                      <a:pt x="456" y="17"/>
                    </a:cubicBezTo>
                    <a:cubicBezTo>
                      <a:pt x="456" y="17"/>
                      <a:pt x="456" y="17"/>
                      <a:pt x="452" y="18"/>
                    </a:cubicBezTo>
                    <a:cubicBezTo>
                      <a:pt x="451" y="18"/>
                      <a:pt x="451" y="18"/>
                      <a:pt x="451" y="18"/>
                    </a:cubicBezTo>
                    <a:cubicBezTo>
                      <a:pt x="448" y="20"/>
                      <a:pt x="447" y="20"/>
                      <a:pt x="447" y="20"/>
                    </a:cubicBezTo>
                    <a:cubicBezTo>
                      <a:pt x="447" y="20"/>
                      <a:pt x="447" y="20"/>
                      <a:pt x="447" y="21"/>
                    </a:cubicBezTo>
                    <a:cubicBezTo>
                      <a:pt x="447" y="20"/>
                      <a:pt x="448" y="20"/>
                      <a:pt x="448" y="20"/>
                    </a:cubicBezTo>
                    <a:cubicBezTo>
                      <a:pt x="448" y="21"/>
                      <a:pt x="447" y="21"/>
                      <a:pt x="446" y="22"/>
                    </a:cubicBezTo>
                    <a:cubicBezTo>
                      <a:pt x="448" y="22"/>
                      <a:pt x="449" y="22"/>
                      <a:pt x="451" y="22"/>
                    </a:cubicBezTo>
                    <a:cubicBezTo>
                      <a:pt x="451" y="22"/>
                      <a:pt x="451" y="23"/>
                      <a:pt x="451" y="24"/>
                    </a:cubicBezTo>
                    <a:cubicBezTo>
                      <a:pt x="451" y="24"/>
                      <a:pt x="451" y="24"/>
                      <a:pt x="451" y="24"/>
                    </a:cubicBezTo>
                    <a:cubicBezTo>
                      <a:pt x="445" y="25"/>
                      <a:pt x="445" y="25"/>
                      <a:pt x="444" y="25"/>
                    </a:cubicBezTo>
                    <a:cubicBezTo>
                      <a:pt x="444" y="24"/>
                      <a:pt x="440" y="25"/>
                      <a:pt x="440" y="25"/>
                    </a:cubicBezTo>
                    <a:cubicBezTo>
                      <a:pt x="437" y="26"/>
                      <a:pt x="435" y="27"/>
                      <a:pt x="434" y="28"/>
                    </a:cubicBezTo>
                    <a:cubicBezTo>
                      <a:pt x="435" y="29"/>
                      <a:pt x="435" y="29"/>
                      <a:pt x="442" y="27"/>
                    </a:cubicBezTo>
                    <a:close/>
                    <a:moveTo>
                      <a:pt x="605" y="119"/>
                    </a:moveTo>
                    <a:cubicBezTo>
                      <a:pt x="605" y="119"/>
                      <a:pt x="605" y="118"/>
                      <a:pt x="605" y="118"/>
                    </a:cubicBezTo>
                    <a:cubicBezTo>
                      <a:pt x="605" y="118"/>
                      <a:pt x="605" y="118"/>
                      <a:pt x="605" y="118"/>
                    </a:cubicBezTo>
                    <a:cubicBezTo>
                      <a:pt x="604" y="118"/>
                      <a:pt x="604" y="119"/>
                      <a:pt x="603" y="119"/>
                    </a:cubicBezTo>
                    <a:cubicBezTo>
                      <a:pt x="603" y="119"/>
                      <a:pt x="602" y="119"/>
                      <a:pt x="602" y="119"/>
                    </a:cubicBezTo>
                    <a:cubicBezTo>
                      <a:pt x="601" y="120"/>
                      <a:pt x="601" y="121"/>
                      <a:pt x="601" y="121"/>
                    </a:cubicBezTo>
                    <a:cubicBezTo>
                      <a:pt x="601" y="121"/>
                      <a:pt x="601" y="121"/>
                      <a:pt x="601" y="121"/>
                    </a:cubicBezTo>
                    <a:cubicBezTo>
                      <a:pt x="603" y="121"/>
                      <a:pt x="604" y="120"/>
                      <a:pt x="605" y="119"/>
                    </a:cubicBezTo>
                    <a:close/>
                    <a:moveTo>
                      <a:pt x="610" y="80"/>
                    </a:moveTo>
                    <a:cubicBezTo>
                      <a:pt x="610" y="80"/>
                      <a:pt x="610" y="80"/>
                      <a:pt x="611" y="79"/>
                    </a:cubicBezTo>
                    <a:cubicBezTo>
                      <a:pt x="612" y="79"/>
                      <a:pt x="612" y="78"/>
                      <a:pt x="612" y="77"/>
                    </a:cubicBezTo>
                    <a:cubicBezTo>
                      <a:pt x="612" y="77"/>
                      <a:pt x="612" y="77"/>
                      <a:pt x="612" y="77"/>
                    </a:cubicBezTo>
                    <a:cubicBezTo>
                      <a:pt x="610" y="78"/>
                      <a:pt x="609" y="79"/>
                      <a:pt x="609" y="79"/>
                    </a:cubicBezTo>
                    <a:cubicBezTo>
                      <a:pt x="609" y="79"/>
                      <a:pt x="608" y="79"/>
                      <a:pt x="609" y="80"/>
                    </a:cubicBezTo>
                    <a:cubicBezTo>
                      <a:pt x="609" y="80"/>
                      <a:pt x="610" y="80"/>
                      <a:pt x="610" y="80"/>
                    </a:cubicBezTo>
                    <a:close/>
                    <a:moveTo>
                      <a:pt x="465" y="12"/>
                    </a:moveTo>
                    <a:cubicBezTo>
                      <a:pt x="481" y="8"/>
                      <a:pt x="481" y="8"/>
                      <a:pt x="481" y="8"/>
                    </a:cubicBezTo>
                    <a:cubicBezTo>
                      <a:pt x="480" y="9"/>
                      <a:pt x="480" y="9"/>
                      <a:pt x="480" y="9"/>
                    </a:cubicBezTo>
                    <a:cubicBezTo>
                      <a:pt x="477" y="10"/>
                      <a:pt x="474" y="11"/>
                      <a:pt x="471" y="12"/>
                    </a:cubicBezTo>
                    <a:cubicBezTo>
                      <a:pt x="471" y="12"/>
                      <a:pt x="471" y="12"/>
                      <a:pt x="470" y="12"/>
                    </a:cubicBezTo>
                    <a:cubicBezTo>
                      <a:pt x="471" y="12"/>
                      <a:pt x="471" y="12"/>
                      <a:pt x="472" y="12"/>
                    </a:cubicBezTo>
                    <a:cubicBezTo>
                      <a:pt x="477" y="10"/>
                      <a:pt x="477" y="10"/>
                      <a:pt x="477" y="11"/>
                    </a:cubicBezTo>
                    <a:cubicBezTo>
                      <a:pt x="477" y="11"/>
                      <a:pt x="477" y="11"/>
                      <a:pt x="477" y="11"/>
                    </a:cubicBezTo>
                    <a:cubicBezTo>
                      <a:pt x="477" y="11"/>
                      <a:pt x="477" y="11"/>
                      <a:pt x="477" y="11"/>
                    </a:cubicBezTo>
                    <a:cubicBezTo>
                      <a:pt x="488" y="8"/>
                      <a:pt x="488" y="8"/>
                      <a:pt x="489" y="8"/>
                    </a:cubicBezTo>
                    <a:cubicBezTo>
                      <a:pt x="490" y="8"/>
                      <a:pt x="493" y="6"/>
                      <a:pt x="494" y="6"/>
                    </a:cubicBezTo>
                    <a:cubicBezTo>
                      <a:pt x="494" y="6"/>
                      <a:pt x="494" y="6"/>
                      <a:pt x="494" y="6"/>
                    </a:cubicBezTo>
                    <a:cubicBezTo>
                      <a:pt x="493" y="6"/>
                      <a:pt x="493" y="6"/>
                      <a:pt x="490" y="6"/>
                    </a:cubicBezTo>
                    <a:cubicBezTo>
                      <a:pt x="490" y="6"/>
                      <a:pt x="490" y="6"/>
                      <a:pt x="490" y="6"/>
                    </a:cubicBezTo>
                    <a:cubicBezTo>
                      <a:pt x="491" y="6"/>
                      <a:pt x="491" y="6"/>
                      <a:pt x="490" y="6"/>
                    </a:cubicBezTo>
                    <a:cubicBezTo>
                      <a:pt x="490" y="6"/>
                      <a:pt x="491" y="6"/>
                      <a:pt x="491" y="6"/>
                    </a:cubicBezTo>
                    <a:cubicBezTo>
                      <a:pt x="491" y="6"/>
                      <a:pt x="491" y="6"/>
                      <a:pt x="491" y="6"/>
                    </a:cubicBezTo>
                    <a:cubicBezTo>
                      <a:pt x="491" y="6"/>
                      <a:pt x="491" y="6"/>
                      <a:pt x="491" y="6"/>
                    </a:cubicBezTo>
                    <a:cubicBezTo>
                      <a:pt x="491" y="6"/>
                      <a:pt x="491" y="6"/>
                      <a:pt x="491" y="6"/>
                    </a:cubicBezTo>
                    <a:cubicBezTo>
                      <a:pt x="491" y="6"/>
                      <a:pt x="491" y="6"/>
                      <a:pt x="491" y="6"/>
                    </a:cubicBezTo>
                    <a:cubicBezTo>
                      <a:pt x="486" y="5"/>
                      <a:pt x="467" y="11"/>
                      <a:pt x="466" y="11"/>
                    </a:cubicBezTo>
                    <a:cubicBezTo>
                      <a:pt x="467" y="11"/>
                      <a:pt x="468" y="11"/>
                      <a:pt x="469" y="11"/>
                    </a:cubicBezTo>
                    <a:cubicBezTo>
                      <a:pt x="462" y="13"/>
                      <a:pt x="462" y="13"/>
                      <a:pt x="462" y="13"/>
                    </a:cubicBezTo>
                    <a:cubicBezTo>
                      <a:pt x="463" y="13"/>
                      <a:pt x="465" y="12"/>
                      <a:pt x="465" y="12"/>
                    </a:cubicBezTo>
                    <a:close/>
                    <a:moveTo>
                      <a:pt x="359" y="92"/>
                    </a:moveTo>
                    <a:cubicBezTo>
                      <a:pt x="359" y="92"/>
                      <a:pt x="359" y="92"/>
                      <a:pt x="359" y="93"/>
                    </a:cubicBezTo>
                    <a:cubicBezTo>
                      <a:pt x="359" y="93"/>
                      <a:pt x="359" y="94"/>
                      <a:pt x="359" y="94"/>
                    </a:cubicBezTo>
                    <a:cubicBezTo>
                      <a:pt x="361" y="95"/>
                      <a:pt x="366" y="93"/>
                      <a:pt x="366" y="93"/>
                    </a:cubicBezTo>
                    <a:cubicBezTo>
                      <a:pt x="367" y="93"/>
                      <a:pt x="367" y="93"/>
                      <a:pt x="367" y="93"/>
                    </a:cubicBezTo>
                    <a:cubicBezTo>
                      <a:pt x="368" y="92"/>
                      <a:pt x="368" y="91"/>
                      <a:pt x="369" y="90"/>
                    </a:cubicBezTo>
                    <a:cubicBezTo>
                      <a:pt x="370" y="89"/>
                      <a:pt x="371" y="89"/>
                      <a:pt x="372" y="87"/>
                    </a:cubicBezTo>
                    <a:cubicBezTo>
                      <a:pt x="373" y="87"/>
                      <a:pt x="376" y="82"/>
                      <a:pt x="376" y="81"/>
                    </a:cubicBezTo>
                    <a:cubicBezTo>
                      <a:pt x="376" y="81"/>
                      <a:pt x="376" y="81"/>
                      <a:pt x="376" y="81"/>
                    </a:cubicBezTo>
                    <a:cubicBezTo>
                      <a:pt x="376" y="81"/>
                      <a:pt x="376" y="81"/>
                      <a:pt x="376" y="81"/>
                    </a:cubicBezTo>
                    <a:cubicBezTo>
                      <a:pt x="376" y="81"/>
                      <a:pt x="376" y="81"/>
                      <a:pt x="376" y="81"/>
                    </a:cubicBezTo>
                    <a:cubicBezTo>
                      <a:pt x="375" y="81"/>
                      <a:pt x="375" y="81"/>
                      <a:pt x="372" y="82"/>
                    </a:cubicBezTo>
                    <a:cubicBezTo>
                      <a:pt x="368" y="84"/>
                      <a:pt x="368" y="84"/>
                      <a:pt x="367" y="85"/>
                    </a:cubicBezTo>
                    <a:cubicBezTo>
                      <a:pt x="365" y="85"/>
                      <a:pt x="364" y="85"/>
                      <a:pt x="363" y="85"/>
                    </a:cubicBezTo>
                    <a:cubicBezTo>
                      <a:pt x="362" y="85"/>
                      <a:pt x="361" y="86"/>
                      <a:pt x="360" y="86"/>
                    </a:cubicBezTo>
                    <a:cubicBezTo>
                      <a:pt x="359" y="87"/>
                      <a:pt x="360" y="88"/>
                      <a:pt x="360" y="89"/>
                    </a:cubicBezTo>
                    <a:cubicBezTo>
                      <a:pt x="360" y="90"/>
                      <a:pt x="359" y="91"/>
                      <a:pt x="359" y="92"/>
                    </a:cubicBezTo>
                    <a:close/>
                    <a:moveTo>
                      <a:pt x="433" y="139"/>
                    </a:moveTo>
                    <a:cubicBezTo>
                      <a:pt x="435" y="138"/>
                      <a:pt x="435" y="138"/>
                      <a:pt x="441" y="133"/>
                    </a:cubicBezTo>
                    <a:cubicBezTo>
                      <a:pt x="444" y="131"/>
                      <a:pt x="441" y="129"/>
                      <a:pt x="441" y="129"/>
                    </a:cubicBezTo>
                    <a:cubicBezTo>
                      <a:pt x="440" y="129"/>
                      <a:pt x="440" y="129"/>
                      <a:pt x="440" y="129"/>
                    </a:cubicBezTo>
                    <a:cubicBezTo>
                      <a:pt x="435" y="128"/>
                      <a:pt x="434" y="128"/>
                      <a:pt x="428" y="132"/>
                    </a:cubicBezTo>
                    <a:cubicBezTo>
                      <a:pt x="422" y="135"/>
                      <a:pt x="423" y="138"/>
                      <a:pt x="423" y="138"/>
                    </a:cubicBezTo>
                    <a:cubicBezTo>
                      <a:pt x="425" y="140"/>
                      <a:pt x="429" y="140"/>
                      <a:pt x="433" y="139"/>
                    </a:cubicBezTo>
                    <a:close/>
                    <a:moveTo>
                      <a:pt x="351" y="57"/>
                    </a:moveTo>
                    <a:cubicBezTo>
                      <a:pt x="357" y="54"/>
                      <a:pt x="357" y="54"/>
                      <a:pt x="359" y="53"/>
                    </a:cubicBezTo>
                    <a:cubicBezTo>
                      <a:pt x="352" y="57"/>
                      <a:pt x="352" y="57"/>
                      <a:pt x="351" y="58"/>
                    </a:cubicBezTo>
                    <a:cubicBezTo>
                      <a:pt x="352" y="57"/>
                      <a:pt x="353" y="57"/>
                      <a:pt x="354" y="56"/>
                    </a:cubicBezTo>
                    <a:cubicBezTo>
                      <a:pt x="358" y="54"/>
                      <a:pt x="363" y="51"/>
                      <a:pt x="367" y="49"/>
                    </a:cubicBezTo>
                    <a:cubicBezTo>
                      <a:pt x="358" y="54"/>
                      <a:pt x="354" y="56"/>
                      <a:pt x="351" y="57"/>
                    </a:cubicBezTo>
                    <a:close/>
                    <a:moveTo>
                      <a:pt x="1217" y="602"/>
                    </a:moveTo>
                    <a:cubicBezTo>
                      <a:pt x="1221" y="603"/>
                      <a:pt x="1221" y="603"/>
                      <a:pt x="1221" y="604"/>
                    </a:cubicBezTo>
                    <a:cubicBezTo>
                      <a:pt x="1221" y="603"/>
                      <a:pt x="1221" y="603"/>
                      <a:pt x="1221" y="602"/>
                    </a:cubicBezTo>
                    <a:cubicBezTo>
                      <a:pt x="1223" y="602"/>
                      <a:pt x="1224" y="602"/>
                      <a:pt x="1225" y="600"/>
                    </a:cubicBezTo>
                    <a:cubicBezTo>
                      <a:pt x="1227" y="599"/>
                      <a:pt x="1227" y="599"/>
                      <a:pt x="1228" y="599"/>
                    </a:cubicBezTo>
                    <a:cubicBezTo>
                      <a:pt x="1228" y="598"/>
                      <a:pt x="1227" y="598"/>
                      <a:pt x="1227" y="597"/>
                    </a:cubicBezTo>
                    <a:cubicBezTo>
                      <a:pt x="1228" y="595"/>
                      <a:pt x="1229" y="594"/>
                      <a:pt x="1230" y="592"/>
                    </a:cubicBezTo>
                    <a:cubicBezTo>
                      <a:pt x="1230" y="592"/>
                      <a:pt x="1231" y="591"/>
                      <a:pt x="1231" y="591"/>
                    </a:cubicBezTo>
                    <a:cubicBezTo>
                      <a:pt x="1230" y="591"/>
                      <a:pt x="1230" y="592"/>
                      <a:pt x="1230" y="592"/>
                    </a:cubicBezTo>
                    <a:cubicBezTo>
                      <a:pt x="1226" y="594"/>
                      <a:pt x="1224" y="595"/>
                      <a:pt x="1224" y="595"/>
                    </a:cubicBezTo>
                    <a:cubicBezTo>
                      <a:pt x="1224" y="595"/>
                      <a:pt x="1223" y="595"/>
                      <a:pt x="1223" y="595"/>
                    </a:cubicBezTo>
                    <a:cubicBezTo>
                      <a:pt x="1222" y="594"/>
                      <a:pt x="1221" y="594"/>
                      <a:pt x="1220" y="594"/>
                    </a:cubicBezTo>
                    <a:cubicBezTo>
                      <a:pt x="1220" y="595"/>
                      <a:pt x="1220" y="595"/>
                      <a:pt x="1220" y="596"/>
                    </a:cubicBezTo>
                    <a:cubicBezTo>
                      <a:pt x="1219" y="597"/>
                      <a:pt x="1217" y="597"/>
                      <a:pt x="1216" y="598"/>
                    </a:cubicBezTo>
                    <a:cubicBezTo>
                      <a:pt x="1216" y="598"/>
                      <a:pt x="1216" y="598"/>
                      <a:pt x="1217" y="602"/>
                    </a:cubicBezTo>
                    <a:close/>
                    <a:moveTo>
                      <a:pt x="1005" y="497"/>
                    </a:moveTo>
                    <a:cubicBezTo>
                      <a:pt x="1005" y="498"/>
                      <a:pt x="1005" y="498"/>
                      <a:pt x="1006" y="498"/>
                    </a:cubicBezTo>
                    <a:cubicBezTo>
                      <a:pt x="1006" y="499"/>
                      <a:pt x="1005" y="499"/>
                      <a:pt x="1005" y="499"/>
                    </a:cubicBezTo>
                    <a:cubicBezTo>
                      <a:pt x="1005" y="500"/>
                      <a:pt x="1005" y="500"/>
                      <a:pt x="1007" y="502"/>
                    </a:cubicBezTo>
                    <a:cubicBezTo>
                      <a:pt x="1006" y="502"/>
                      <a:pt x="1006" y="502"/>
                      <a:pt x="1006" y="502"/>
                    </a:cubicBezTo>
                    <a:cubicBezTo>
                      <a:pt x="1006" y="503"/>
                      <a:pt x="1006" y="503"/>
                      <a:pt x="1008" y="503"/>
                    </a:cubicBezTo>
                    <a:cubicBezTo>
                      <a:pt x="1008" y="503"/>
                      <a:pt x="1008" y="503"/>
                      <a:pt x="1008" y="503"/>
                    </a:cubicBezTo>
                    <a:cubicBezTo>
                      <a:pt x="1007" y="504"/>
                      <a:pt x="1007" y="504"/>
                      <a:pt x="1007" y="504"/>
                    </a:cubicBezTo>
                    <a:cubicBezTo>
                      <a:pt x="1006" y="505"/>
                      <a:pt x="1006" y="505"/>
                      <a:pt x="1006" y="505"/>
                    </a:cubicBezTo>
                    <a:cubicBezTo>
                      <a:pt x="1007" y="505"/>
                      <a:pt x="1008" y="505"/>
                      <a:pt x="1008" y="506"/>
                    </a:cubicBezTo>
                    <a:cubicBezTo>
                      <a:pt x="1008" y="506"/>
                      <a:pt x="1008" y="507"/>
                      <a:pt x="1007" y="507"/>
                    </a:cubicBezTo>
                    <a:cubicBezTo>
                      <a:pt x="1009" y="508"/>
                      <a:pt x="1009" y="508"/>
                      <a:pt x="1009" y="508"/>
                    </a:cubicBezTo>
                    <a:cubicBezTo>
                      <a:pt x="1009" y="508"/>
                      <a:pt x="1010" y="508"/>
                      <a:pt x="1010" y="508"/>
                    </a:cubicBezTo>
                    <a:cubicBezTo>
                      <a:pt x="1010" y="509"/>
                      <a:pt x="1011" y="509"/>
                      <a:pt x="1011" y="510"/>
                    </a:cubicBezTo>
                    <a:cubicBezTo>
                      <a:pt x="1012" y="510"/>
                      <a:pt x="1012" y="510"/>
                      <a:pt x="1012" y="510"/>
                    </a:cubicBezTo>
                    <a:cubicBezTo>
                      <a:pt x="1013" y="509"/>
                      <a:pt x="1014" y="506"/>
                      <a:pt x="1014" y="500"/>
                    </a:cubicBezTo>
                    <a:cubicBezTo>
                      <a:pt x="1014" y="497"/>
                      <a:pt x="1014" y="494"/>
                      <a:pt x="1014" y="492"/>
                    </a:cubicBezTo>
                    <a:cubicBezTo>
                      <a:pt x="1013" y="491"/>
                      <a:pt x="1013" y="491"/>
                      <a:pt x="1013" y="491"/>
                    </a:cubicBezTo>
                    <a:cubicBezTo>
                      <a:pt x="1012" y="491"/>
                      <a:pt x="1012" y="491"/>
                      <a:pt x="1012" y="491"/>
                    </a:cubicBezTo>
                    <a:cubicBezTo>
                      <a:pt x="1012" y="492"/>
                      <a:pt x="1012" y="493"/>
                      <a:pt x="1012" y="494"/>
                    </a:cubicBezTo>
                    <a:cubicBezTo>
                      <a:pt x="1010" y="495"/>
                      <a:pt x="1009" y="495"/>
                      <a:pt x="1007" y="496"/>
                    </a:cubicBezTo>
                    <a:cubicBezTo>
                      <a:pt x="1006" y="496"/>
                      <a:pt x="1006" y="497"/>
                      <a:pt x="1005" y="497"/>
                    </a:cubicBezTo>
                    <a:close/>
                    <a:moveTo>
                      <a:pt x="1013" y="512"/>
                    </a:moveTo>
                    <a:cubicBezTo>
                      <a:pt x="1013" y="512"/>
                      <a:pt x="1013" y="512"/>
                      <a:pt x="1012" y="513"/>
                    </a:cubicBezTo>
                    <a:cubicBezTo>
                      <a:pt x="1010" y="514"/>
                      <a:pt x="1009" y="514"/>
                      <a:pt x="1004" y="515"/>
                    </a:cubicBezTo>
                    <a:cubicBezTo>
                      <a:pt x="1002" y="515"/>
                      <a:pt x="1002" y="515"/>
                      <a:pt x="1002" y="515"/>
                    </a:cubicBezTo>
                    <a:cubicBezTo>
                      <a:pt x="1003" y="517"/>
                      <a:pt x="1004" y="519"/>
                      <a:pt x="1005" y="521"/>
                    </a:cubicBezTo>
                    <a:cubicBezTo>
                      <a:pt x="1006" y="523"/>
                      <a:pt x="1006" y="524"/>
                      <a:pt x="1005" y="527"/>
                    </a:cubicBezTo>
                    <a:cubicBezTo>
                      <a:pt x="1004" y="535"/>
                      <a:pt x="1004" y="535"/>
                      <a:pt x="1009" y="537"/>
                    </a:cubicBezTo>
                    <a:cubicBezTo>
                      <a:pt x="1011" y="535"/>
                      <a:pt x="1011" y="535"/>
                      <a:pt x="1011" y="535"/>
                    </a:cubicBezTo>
                    <a:cubicBezTo>
                      <a:pt x="1012" y="534"/>
                      <a:pt x="1012" y="534"/>
                      <a:pt x="1016" y="536"/>
                    </a:cubicBezTo>
                    <a:cubicBezTo>
                      <a:pt x="1018" y="531"/>
                      <a:pt x="1018" y="531"/>
                      <a:pt x="1017" y="526"/>
                    </a:cubicBezTo>
                    <a:cubicBezTo>
                      <a:pt x="1017" y="526"/>
                      <a:pt x="1017" y="525"/>
                      <a:pt x="1017" y="524"/>
                    </a:cubicBezTo>
                    <a:cubicBezTo>
                      <a:pt x="1017" y="523"/>
                      <a:pt x="1018" y="522"/>
                      <a:pt x="1018" y="521"/>
                    </a:cubicBezTo>
                    <a:cubicBezTo>
                      <a:pt x="1019" y="518"/>
                      <a:pt x="1015" y="514"/>
                      <a:pt x="1013" y="512"/>
                    </a:cubicBezTo>
                    <a:close/>
                    <a:moveTo>
                      <a:pt x="1075" y="553"/>
                    </a:moveTo>
                    <a:cubicBezTo>
                      <a:pt x="1073" y="553"/>
                      <a:pt x="1072" y="553"/>
                      <a:pt x="1070" y="554"/>
                    </a:cubicBezTo>
                    <a:cubicBezTo>
                      <a:pt x="1061" y="555"/>
                      <a:pt x="1058" y="554"/>
                      <a:pt x="1054" y="551"/>
                    </a:cubicBezTo>
                    <a:cubicBezTo>
                      <a:pt x="1053" y="551"/>
                      <a:pt x="1053" y="551"/>
                      <a:pt x="1052" y="551"/>
                    </a:cubicBezTo>
                    <a:cubicBezTo>
                      <a:pt x="1051" y="552"/>
                      <a:pt x="1048" y="552"/>
                      <a:pt x="1047" y="553"/>
                    </a:cubicBezTo>
                    <a:cubicBezTo>
                      <a:pt x="1046" y="553"/>
                      <a:pt x="1045" y="554"/>
                      <a:pt x="1045" y="555"/>
                    </a:cubicBezTo>
                    <a:cubicBezTo>
                      <a:pt x="1046" y="556"/>
                      <a:pt x="1046" y="556"/>
                      <a:pt x="1047" y="557"/>
                    </a:cubicBezTo>
                    <a:cubicBezTo>
                      <a:pt x="1048" y="558"/>
                      <a:pt x="1050" y="558"/>
                      <a:pt x="1052" y="559"/>
                    </a:cubicBezTo>
                    <a:cubicBezTo>
                      <a:pt x="1055" y="561"/>
                      <a:pt x="1059" y="564"/>
                      <a:pt x="1063" y="566"/>
                    </a:cubicBezTo>
                    <a:cubicBezTo>
                      <a:pt x="1066" y="568"/>
                      <a:pt x="1068" y="569"/>
                      <a:pt x="1070" y="570"/>
                    </a:cubicBezTo>
                    <a:cubicBezTo>
                      <a:pt x="1071" y="569"/>
                      <a:pt x="1072" y="567"/>
                      <a:pt x="1073" y="567"/>
                    </a:cubicBezTo>
                    <a:cubicBezTo>
                      <a:pt x="1073" y="565"/>
                      <a:pt x="1072" y="564"/>
                      <a:pt x="1072" y="563"/>
                    </a:cubicBezTo>
                    <a:cubicBezTo>
                      <a:pt x="1070" y="559"/>
                      <a:pt x="1074" y="557"/>
                      <a:pt x="1075" y="554"/>
                    </a:cubicBezTo>
                    <a:cubicBezTo>
                      <a:pt x="1075" y="554"/>
                      <a:pt x="1075" y="554"/>
                      <a:pt x="1075" y="553"/>
                    </a:cubicBezTo>
                    <a:close/>
                    <a:moveTo>
                      <a:pt x="355" y="165"/>
                    </a:moveTo>
                    <a:cubicBezTo>
                      <a:pt x="355" y="166"/>
                      <a:pt x="356" y="167"/>
                      <a:pt x="357" y="167"/>
                    </a:cubicBezTo>
                    <a:cubicBezTo>
                      <a:pt x="358" y="168"/>
                      <a:pt x="360" y="169"/>
                      <a:pt x="361" y="170"/>
                    </a:cubicBezTo>
                    <a:cubicBezTo>
                      <a:pt x="362" y="169"/>
                      <a:pt x="363" y="169"/>
                      <a:pt x="366" y="168"/>
                    </a:cubicBezTo>
                    <a:cubicBezTo>
                      <a:pt x="367" y="168"/>
                      <a:pt x="367" y="168"/>
                      <a:pt x="367" y="168"/>
                    </a:cubicBezTo>
                    <a:cubicBezTo>
                      <a:pt x="366" y="165"/>
                      <a:pt x="366" y="165"/>
                      <a:pt x="366" y="165"/>
                    </a:cubicBezTo>
                    <a:cubicBezTo>
                      <a:pt x="364" y="163"/>
                      <a:pt x="362" y="163"/>
                      <a:pt x="360" y="162"/>
                    </a:cubicBezTo>
                    <a:cubicBezTo>
                      <a:pt x="364" y="159"/>
                      <a:pt x="366" y="157"/>
                      <a:pt x="366" y="156"/>
                    </a:cubicBezTo>
                    <a:cubicBezTo>
                      <a:pt x="366" y="156"/>
                      <a:pt x="366" y="156"/>
                      <a:pt x="366" y="155"/>
                    </a:cubicBezTo>
                    <a:cubicBezTo>
                      <a:pt x="366" y="154"/>
                      <a:pt x="364" y="153"/>
                      <a:pt x="364" y="151"/>
                    </a:cubicBezTo>
                    <a:cubicBezTo>
                      <a:pt x="363" y="149"/>
                      <a:pt x="365" y="146"/>
                      <a:pt x="364" y="143"/>
                    </a:cubicBezTo>
                    <a:cubicBezTo>
                      <a:pt x="363" y="144"/>
                      <a:pt x="362" y="145"/>
                      <a:pt x="360" y="145"/>
                    </a:cubicBezTo>
                    <a:cubicBezTo>
                      <a:pt x="360" y="145"/>
                      <a:pt x="360" y="145"/>
                      <a:pt x="360" y="142"/>
                    </a:cubicBezTo>
                    <a:cubicBezTo>
                      <a:pt x="361" y="142"/>
                      <a:pt x="362" y="141"/>
                      <a:pt x="363" y="140"/>
                    </a:cubicBezTo>
                    <a:cubicBezTo>
                      <a:pt x="363" y="139"/>
                      <a:pt x="364" y="138"/>
                      <a:pt x="364" y="137"/>
                    </a:cubicBezTo>
                    <a:cubicBezTo>
                      <a:pt x="363" y="137"/>
                      <a:pt x="362" y="138"/>
                      <a:pt x="361" y="138"/>
                    </a:cubicBezTo>
                    <a:cubicBezTo>
                      <a:pt x="355" y="142"/>
                      <a:pt x="346" y="147"/>
                      <a:pt x="344" y="151"/>
                    </a:cubicBezTo>
                    <a:cubicBezTo>
                      <a:pt x="343" y="151"/>
                      <a:pt x="342" y="153"/>
                      <a:pt x="342" y="153"/>
                    </a:cubicBezTo>
                    <a:cubicBezTo>
                      <a:pt x="341" y="153"/>
                      <a:pt x="341" y="153"/>
                      <a:pt x="340" y="153"/>
                    </a:cubicBezTo>
                    <a:cubicBezTo>
                      <a:pt x="339" y="154"/>
                      <a:pt x="335" y="154"/>
                      <a:pt x="332" y="156"/>
                    </a:cubicBezTo>
                    <a:cubicBezTo>
                      <a:pt x="332" y="156"/>
                      <a:pt x="331" y="156"/>
                      <a:pt x="331" y="157"/>
                    </a:cubicBezTo>
                    <a:cubicBezTo>
                      <a:pt x="331" y="157"/>
                      <a:pt x="330" y="157"/>
                      <a:pt x="330" y="157"/>
                    </a:cubicBezTo>
                    <a:cubicBezTo>
                      <a:pt x="333" y="157"/>
                      <a:pt x="335" y="158"/>
                      <a:pt x="339" y="158"/>
                    </a:cubicBezTo>
                    <a:cubicBezTo>
                      <a:pt x="338" y="160"/>
                      <a:pt x="337" y="161"/>
                      <a:pt x="334" y="164"/>
                    </a:cubicBezTo>
                    <a:cubicBezTo>
                      <a:pt x="335" y="164"/>
                      <a:pt x="336" y="164"/>
                      <a:pt x="337" y="164"/>
                    </a:cubicBezTo>
                    <a:cubicBezTo>
                      <a:pt x="340" y="164"/>
                      <a:pt x="343" y="162"/>
                      <a:pt x="345" y="162"/>
                    </a:cubicBezTo>
                    <a:cubicBezTo>
                      <a:pt x="347" y="162"/>
                      <a:pt x="349" y="162"/>
                      <a:pt x="350" y="162"/>
                    </a:cubicBezTo>
                    <a:cubicBezTo>
                      <a:pt x="353" y="159"/>
                      <a:pt x="353" y="159"/>
                      <a:pt x="355" y="158"/>
                    </a:cubicBezTo>
                    <a:cubicBezTo>
                      <a:pt x="356" y="159"/>
                      <a:pt x="357" y="159"/>
                      <a:pt x="357" y="160"/>
                    </a:cubicBezTo>
                    <a:cubicBezTo>
                      <a:pt x="357" y="162"/>
                      <a:pt x="355" y="163"/>
                      <a:pt x="355" y="165"/>
                    </a:cubicBezTo>
                    <a:close/>
                    <a:moveTo>
                      <a:pt x="1354" y="570"/>
                    </a:moveTo>
                    <a:cubicBezTo>
                      <a:pt x="1342" y="501"/>
                      <a:pt x="1341" y="498"/>
                      <a:pt x="1331" y="465"/>
                    </a:cubicBezTo>
                    <a:cubicBezTo>
                      <a:pt x="1327" y="454"/>
                      <a:pt x="1327" y="454"/>
                      <a:pt x="1327" y="454"/>
                    </a:cubicBezTo>
                    <a:cubicBezTo>
                      <a:pt x="1325" y="446"/>
                      <a:pt x="1325" y="446"/>
                      <a:pt x="1325" y="446"/>
                    </a:cubicBezTo>
                    <a:cubicBezTo>
                      <a:pt x="1324" y="443"/>
                      <a:pt x="1323" y="440"/>
                      <a:pt x="1322" y="438"/>
                    </a:cubicBezTo>
                    <a:cubicBezTo>
                      <a:pt x="1313" y="414"/>
                      <a:pt x="1304" y="391"/>
                      <a:pt x="1293" y="368"/>
                    </a:cubicBezTo>
                    <a:cubicBezTo>
                      <a:pt x="1292" y="367"/>
                      <a:pt x="1292" y="366"/>
                      <a:pt x="1291" y="365"/>
                    </a:cubicBezTo>
                    <a:cubicBezTo>
                      <a:pt x="1291" y="364"/>
                      <a:pt x="1290" y="363"/>
                      <a:pt x="1290" y="362"/>
                    </a:cubicBezTo>
                    <a:cubicBezTo>
                      <a:pt x="1283" y="348"/>
                      <a:pt x="1276" y="335"/>
                      <a:pt x="1268" y="322"/>
                    </a:cubicBezTo>
                    <a:cubicBezTo>
                      <a:pt x="1256" y="300"/>
                      <a:pt x="1251" y="293"/>
                      <a:pt x="1237" y="273"/>
                    </a:cubicBezTo>
                    <a:cubicBezTo>
                      <a:pt x="1196" y="218"/>
                      <a:pt x="1195" y="217"/>
                      <a:pt x="1169" y="189"/>
                    </a:cubicBezTo>
                    <a:cubicBezTo>
                      <a:pt x="1163" y="183"/>
                      <a:pt x="1156" y="177"/>
                      <a:pt x="1149" y="170"/>
                    </a:cubicBezTo>
                    <a:cubicBezTo>
                      <a:pt x="1150" y="172"/>
                      <a:pt x="1152" y="174"/>
                      <a:pt x="1154" y="176"/>
                    </a:cubicBezTo>
                    <a:cubicBezTo>
                      <a:pt x="1133" y="156"/>
                      <a:pt x="1100" y="130"/>
                      <a:pt x="1095" y="125"/>
                    </a:cubicBezTo>
                    <a:cubicBezTo>
                      <a:pt x="1094" y="126"/>
                      <a:pt x="1094" y="126"/>
                      <a:pt x="1094" y="127"/>
                    </a:cubicBezTo>
                    <a:cubicBezTo>
                      <a:pt x="1097" y="129"/>
                      <a:pt x="1153" y="179"/>
                      <a:pt x="1156" y="182"/>
                    </a:cubicBezTo>
                    <a:cubicBezTo>
                      <a:pt x="1146" y="175"/>
                      <a:pt x="1142" y="172"/>
                      <a:pt x="1134" y="168"/>
                    </a:cubicBezTo>
                    <a:cubicBezTo>
                      <a:pt x="1133" y="169"/>
                      <a:pt x="1133" y="170"/>
                      <a:pt x="1133" y="171"/>
                    </a:cubicBezTo>
                    <a:cubicBezTo>
                      <a:pt x="1133" y="171"/>
                      <a:pt x="1134" y="172"/>
                      <a:pt x="1134" y="172"/>
                    </a:cubicBezTo>
                    <a:cubicBezTo>
                      <a:pt x="1136" y="174"/>
                      <a:pt x="1136" y="174"/>
                      <a:pt x="1147" y="186"/>
                    </a:cubicBezTo>
                    <a:cubicBezTo>
                      <a:pt x="1146" y="185"/>
                      <a:pt x="1146" y="185"/>
                      <a:pt x="1142" y="181"/>
                    </a:cubicBezTo>
                    <a:cubicBezTo>
                      <a:pt x="1141" y="183"/>
                      <a:pt x="1142" y="185"/>
                      <a:pt x="1143" y="186"/>
                    </a:cubicBezTo>
                    <a:cubicBezTo>
                      <a:pt x="1142" y="186"/>
                      <a:pt x="1141" y="185"/>
                      <a:pt x="1140" y="185"/>
                    </a:cubicBezTo>
                    <a:cubicBezTo>
                      <a:pt x="1140" y="186"/>
                      <a:pt x="1140" y="187"/>
                      <a:pt x="1140" y="188"/>
                    </a:cubicBezTo>
                    <a:cubicBezTo>
                      <a:pt x="1141" y="189"/>
                      <a:pt x="1142" y="191"/>
                      <a:pt x="1143" y="192"/>
                    </a:cubicBezTo>
                    <a:cubicBezTo>
                      <a:pt x="1141" y="192"/>
                      <a:pt x="1141" y="192"/>
                      <a:pt x="1133" y="184"/>
                    </a:cubicBezTo>
                    <a:cubicBezTo>
                      <a:pt x="1133" y="183"/>
                      <a:pt x="1133" y="183"/>
                      <a:pt x="1133" y="183"/>
                    </a:cubicBezTo>
                    <a:cubicBezTo>
                      <a:pt x="1133" y="183"/>
                      <a:pt x="1133" y="183"/>
                      <a:pt x="1133" y="183"/>
                    </a:cubicBezTo>
                    <a:cubicBezTo>
                      <a:pt x="1133" y="183"/>
                      <a:pt x="1133" y="183"/>
                      <a:pt x="1133" y="183"/>
                    </a:cubicBezTo>
                    <a:cubicBezTo>
                      <a:pt x="1133" y="183"/>
                      <a:pt x="1133" y="183"/>
                      <a:pt x="1133" y="183"/>
                    </a:cubicBezTo>
                    <a:cubicBezTo>
                      <a:pt x="1133" y="183"/>
                      <a:pt x="1133" y="183"/>
                      <a:pt x="1133" y="183"/>
                    </a:cubicBezTo>
                    <a:cubicBezTo>
                      <a:pt x="1133" y="183"/>
                      <a:pt x="1133" y="183"/>
                      <a:pt x="1133" y="183"/>
                    </a:cubicBezTo>
                    <a:cubicBezTo>
                      <a:pt x="1133" y="183"/>
                      <a:pt x="1133" y="183"/>
                      <a:pt x="1133" y="183"/>
                    </a:cubicBezTo>
                    <a:cubicBezTo>
                      <a:pt x="1133" y="183"/>
                      <a:pt x="1133" y="183"/>
                      <a:pt x="1133" y="183"/>
                    </a:cubicBezTo>
                    <a:cubicBezTo>
                      <a:pt x="1133" y="186"/>
                      <a:pt x="1135" y="188"/>
                      <a:pt x="1136" y="190"/>
                    </a:cubicBezTo>
                    <a:cubicBezTo>
                      <a:pt x="1135" y="189"/>
                      <a:pt x="1134" y="189"/>
                      <a:pt x="1134" y="188"/>
                    </a:cubicBezTo>
                    <a:cubicBezTo>
                      <a:pt x="1134" y="194"/>
                      <a:pt x="1134" y="194"/>
                      <a:pt x="1140" y="210"/>
                    </a:cubicBezTo>
                    <a:cubicBezTo>
                      <a:pt x="1140" y="211"/>
                      <a:pt x="1138" y="211"/>
                      <a:pt x="1138" y="211"/>
                    </a:cubicBezTo>
                    <a:cubicBezTo>
                      <a:pt x="1135" y="210"/>
                      <a:pt x="1128" y="207"/>
                      <a:pt x="1126" y="201"/>
                    </a:cubicBezTo>
                    <a:cubicBezTo>
                      <a:pt x="1127" y="201"/>
                      <a:pt x="1128" y="200"/>
                      <a:pt x="1128" y="200"/>
                    </a:cubicBezTo>
                    <a:cubicBezTo>
                      <a:pt x="1125" y="195"/>
                      <a:pt x="1121" y="192"/>
                      <a:pt x="1118" y="191"/>
                    </a:cubicBezTo>
                    <a:cubicBezTo>
                      <a:pt x="1117" y="191"/>
                      <a:pt x="1115" y="191"/>
                      <a:pt x="1113" y="191"/>
                    </a:cubicBezTo>
                    <a:cubicBezTo>
                      <a:pt x="1117" y="196"/>
                      <a:pt x="1122" y="200"/>
                      <a:pt x="1125" y="206"/>
                    </a:cubicBezTo>
                    <a:cubicBezTo>
                      <a:pt x="1131" y="210"/>
                      <a:pt x="1131" y="210"/>
                      <a:pt x="1138" y="221"/>
                    </a:cubicBezTo>
                    <a:cubicBezTo>
                      <a:pt x="1138" y="221"/>
                      <a:pt x="1138" y="221"/>
                      <a:pt x="1138" y="221"/>
                    </a:cubicBezTo>
                    <a:cubicBezTo>
                      <a:pt x="1136" y="220"/>
                      <a:pt x="1133" y="218"/>
                      <a:pt x="1130" y="217"/>
                    </a:cubicBezTo>
                    <a:cubicBezTo>
                      <a:pt x="1130" y="224"/>
                      <a:pt x="1130" y="224"/>
                      <a:pt x="1140" y="241"/>
                    </a:cubicBezTo>
                    <a:cubicBezTo>
                      <a:pt x="1129" y="238"/>
                      <a:pt x="1129" y="238"/>
                      <a:pt x="1122" y="234"/>
                    </a:cubicBezTo>
                    <a:cubicBezTo>
                      <a:pt x="1122" y="243"/>
                      <a:pt x="1131" y="243"/>
                      <a:pt x="1135" y="248"/>
                    </a:cubicBezTo>
                    <a:cubicBezTo>
                      <a:pt x="1135" y="248"/>
                      <a:pt x="1134" y="249"/>
                      <a:pt x="1134" y="250"/>
                    </a:cubicBezTo>
                    <a:cubicBezTo>
                      <a:pt x="1112" y="245"/>
                      <a:pt x="1103" y="224"/>
                      <a:pt x="1087" y="211"/>
                    </a:cubicBezTo>
                    <a:cubicBezTo>
                      <a:pt x="1099" y="211"/>
                      <a:pt x="1107" y="223"/>
                      <a:pt x="1119" y="222"/>
                    </a:cubicBezTo>
                    <a:cubicBezTo>
                      <a:pt x="1126" y="222"/>
                      <a:pt x="1122" y="212"/>
                      <a:pt x="1119" y="209"/>
                    </a:cubicBezTo>
                    <a:cubicBezTo>
                      <a:pt x="1103" y="191"/>
                      <a:pt x="1077" y="191"/>
                      <a:pt x="1059" y="175"/>
                    </a:cubicBezTo>
                    <a:cubicBezTo>
                      <a:pt x="1053" y="178"/>
                      <a:pt x="1048" y="174"/>
                      <a:pt x="1043" y="171"/>
                    </a:cubicBezTo>
                    <a:cubicBezTo>
                      <a:pt x="1044" y="171"/>
                      <a:pt x="1046" y="171"/>
                      <a:pt x="1048" y="171"/>
                    </a:cubicBezTo>
                    <a:cubicBezTo>
                      <a:pt x="1048" y="170"/>
                      <a:pt x="1049" y="169"/>
                      <a:pt x="1049" y="169"/>
                    </a:cubicBezTo>
                    <a:cubicBezTo>
                      <a:pt x="1048" y="168"/>
                      <a:pt x="1048" y="168"/>
                      <a:pt x="1036" y="161"/>
                    </a:cubicBezTo>
                    <a:cubicBezTo>
                      <a:pt x="1036" y="163"/>
                      <a:pt x="1037" y="165"/>
                      <a:pt x="1038" y="167"/>
                    </a:cubicBezTo>
                    <a:cubicBezTo>
                      <a:pt x="1035" y="165"/>
                      <a:pt x="1034" y="161"/>
                      <a:pt x="1031" y="160"/>
                    </a:cubicBezTo>
                    <a:cubicBezTo>
                      <a:pt x="1031" y="161"/>
                      <a:pt x="1031" y="163"/>
                      <a:pt x="1031" y="165"/>
                    </a:cubicBezTo>
                    <a:cubicBezTo>
                      <a:pt x="1030" y="164"/>
                      <a:pt x="1028" y="163"/>
                      <a:pt x="1027" y="161"/>
                    </a:cubicBezTo>
                    <a:cubicBezTo>
                      <a:pt x="1026" y="165"/>
                      <a:pt x="1026" y="165"/>
                      <a:pt x="1028" y="170"/>
                    </a:cubicBezTo>
                    <a:cubicBezTo>
                      <a:pt x="1027" y="170"/>
                      <a:pt x="1027" y="170"/>
                      <a:pt x="1027" y="170"/>
                    </a:cubicBezTo>
                    <a:cubicBezTo>
                      <a:pt x="1025" y="167"/>
                      <a:pt x="1024" y="163"/>
                      <a:pt x="1022" y="161"/>
                    </a:cubicBezTo>
                    <a:cubicBezTo>
                      <a:pt x="1021" y="161"/>
                      <a:pt x="1020" y="161"/>
                      <a:pt x="1020" y="161"/>
                    </a:cubicBezTo>
                    <a:cubicBezTo>
                      <a:pt x="1019" y="163"/>
                      <a:pt x="1019" y="165"/>
                      <a:pt x="1018" y="166"/>
                    </a:cubicBezTo>
                    <a:cubicBezTo>
                      <a:pt x="1018" y="167"/>
                      <a:pt x="1019" y="170"/>
                      <a:pt x="1019" y="171"/>
                    </a:cubicBezTo>
                    <a:cubicBezTo>
                      <a:pt x="1018" y="171"/>
                      <a:pt x="1016" y="169"/>
                      <a:pt x="1015" y="168"/>
                    </a:cubicBezTo>
                    <a:cubicBezTo>
                      <a:pt x="1014" y="169"/>
                      <a:pt x="1014" y="170"/>
                      <a:pt x="1014" y="171"/>
                    </a:cubicBezTo>
                    <a:cubicBezTo>
                      <a:pt x="1014" y="171"/>
                      <a:pt x="1014" y="172"/>
                      <a:pt x="1015" y="173"/>
                    </a:cubicBezTo>
                    <a:cubicBezTo>
                      <a:pt x="1011" y="170"/>
                      <a:pt x="1011" y="170"/>
                      <a:pt x="1010" y="170"/>
                    </a:cubicBezTo>
                    <a:cubicBezTo>
                      <a:pt x="1010" y="173"/>
                      <a:pt x="1010" y="175"/>
                      <a:pt x="1010" y="178"/>
                    </a:cubicBezTo>
                    <a:cubicBezTo>
                      <a:pt x="1009" y="176"/>
                      <a:pt x="1008" y="174"/>
                      <a:pt x="1007" y="173"/>
                    </a:cubicBezTo>
                    <a:cubicBezTo>
                      <a:pt x="1007" y="173"/>
                      <a:pt x="1007" y="173"/>
                      <a:pt x="1007" y="173"/>
                    </a:cubicBezTo>
                    <a:cubicBezTo>
                      <a:pt x="1007" y="174"/>
                      <a:pt x="1007" y="177"/>
                      <a:pt x="1007" y="179"/>
                    </a:cubicBezTo>
                    <a:cubicBezTo>
                      <a:pt x="1005" y="179"/>
                      <a:pt x="1005" y="179"/>
                      <a:pt x="1000" y="177"/>
                    </a:cubicBezTo>
                    <a:cubicBezTo>
                      <a:pt x="1000" y="178"/>
                      <a:pt x="1000" y="179"/>
                      <a:pt x="1000" y="180"/>
                    </a:cubicBezTo>
                    <a:cubicBezTo>
                      <a:pt x="1000" y="181"/>
                      <a:pt x="999" y="181"/>
                      <a:pt x="998" y="181"/>
                    </a:cubicBezTo>
                    <a:cubicBezTo>
                      <a:pt x="998" y="183"/>
                      <a:pt x="998" y="185"/>
                      <a:pt x="997" y="186"/>
                    </a:cubicBezTo>
                    <a:cubicBezTo>
                      <a:pt x="998" y="186"/>
                      <a:pt x="999" y="187"/>
                      <a:pt x="999" y="188"/>
                    </a:cubicBezTo>
                    <a:cubicBezTo>
                      <a:pt x="1000" y="188"/>
                      <a:pt x="1000" y="188"/>
                      <a:pt x="1000" y="188"/>
                    </a:cubicBezTo>
                    <a:cubicBezTo>
                      <a:pt x="999" y="188"/>
                      <a:pt x="998" y="189"/>
                      <a:pt x="997" y="189"/>
                    </a:cubicBezTo>
                    <a:cubicBezTo>
                      <a:pt x="999" y="191"/>
                      <a:pt x="999" y="193"/>
                      <a:pt x="999" y="194"/>
                    </a:cubicBezTo>
                    <a:cubicBezTo>
                      <a:pt x="998" y="194"/>
                      <a:pt x="997" y="193"/>
                      <a:pt x="997" y="193"/>
                    </a:cubicBezTo>
                    <a:cubicBezTo>
                      <a:pt x="996" y="192"/>
                      <a:pt x="996" y="192"/>
                      <a:pt x="996" y="192"/>
                    </a:cubicBezTo>
                    <a:cubicBezTo>
                      <a:pt x="996" y="193"/>
                      <a:pt x="995" y="193"/>
                      <a:pt x="995" y="194"/>
                    </a:cubicBezTo>
                    <a:cubicBezTo>
                      <a:pt x="995" y="195"/>
                      <a:pt x="996" y="196"/>
                      <a:pt x="996" y="196"/>
                    </a:cubicBezTo>
                    <a:cubicBezTo>
                      <a:pt x="996" y="197"/>
                      <a:pt x="997" y="197"/>
                      <a:pt x="997" y="197"/>
                    </a:cubicBezTo>
                    <a:cubicBezTo>
                      <a:pt x="996" y="198"/>
                      <a:pt x="995" y="198"/>
                      <a:pt x="995" y="198"/>
                    </a:cubicBezTo>
                    <a:cubicBezTo>
                      <a:pt x="994" y="198"/>
                      <a:pt x="993" y="198"/>
                      <a:pt x="993" y="198"/>
                    </a:cubicBezTo>
                    <a:cubicBezTo>
                      <a:pt x="992" y="198"/>
                      <a:pt x="992" y="199"/>
                      <a:pt x="991" y="200"/>
                    </a:cubicBezTo>
                    <a:cubicBezTo>
                      <a:pt x="992" y="200"/>
                      <a:pt x="993" y="201"/>
                      <a:pt x="993" y="202"/>
                    </a:cubicBezTo>
                    <a:cubicBezTo>
                      <a:pt x="992" y="203"/>
                      <a:pt x="990" y="203"/>
                      <a:pt x="989" y="205"/>
                    </a:cubicBezTo>
                    <a:cubicBezTo>
                      <a:pt x="989" y="205"/>
                      <a:pt x="990" y="206"/>
                      <a:pt x="990" y="206"/>
                    </a:cubicBezTo>
                    <a:cubicBezTo>
                      <a:pt x="991" y="207"/>
                      <a:pt x="991" y="208"/>
                      <a:pt x="991" y="208"/>
                    </a:cubicBezTo>
                    <a:cubicBezTo>
                      <a:pt x="990" y="208"/>
                      <a:pt x="989" y="208"/>
                      <a:pt x="989" y="207"/>
                    </a:cubicBezTo>
                    <a:cubicBezTo>
                      <a:pt x="988" y="208"/>
                      <a:pt x="988" y="209"/>
                      <a:pt x="987" y="209"/>
                    </a:cubicBezTo>
                    <a:cubicBezTo>
                      <a:pt x="988" y="211"/>
                      <a:pt x="990" y="212"/>
                      <a:pt x="991" y="213"/>
                    </a:cubicBezTo>
                    <a:cubicBezTo>
                      <a:pt x="991" y="214"/>
                      <a:pt x="991" y="214"/>
                      <a:pt x="991" y="214"/>
                    </a:cubicBezTo>
                    <a:cubicBezTo>
                      <a:pt x="991" y="214"/>
                      <a:pt x="990" y="214"/>
                      <a:pt x="989" y="214"/>
                    </a:cubicBezTo>
                    <a:cubicBezTo>
                      <a:pt x="989" y="215"/>
                      <a:pt x="989" y="215"/>
                      <a:pt x="990" y="216"/>
                    </a:cubicBezTo>
                    <a:cubicBezTo>
                      <a:pt x="989" y="216"/>
                      <a:pt x="988" y="217"/>
                      <a:pt x="987" y="217"/>
                    </a:cubicBezTo>
                    <a:cubicBezTo>
                      <a:pt x="987" y="221"/>
                      <a:pt x="987" y="221"/>
                      <a:pt x="989" y="224"/>
                    </a:cubicBezTo>
                    <a:cubicBezTo>
                      <a:pt x="988" y="225"/>
                      <a:pt x="985" y="227"/>
                      <a:pt x="985" y="232"/>
                    </a:cubicBezTo>
                    <a:cubicBezTo>
                      <a:pt x="986" y="233"/>
                      <a:pt x="986" y="233"/>
                      <a:pt x="986" y="233"/>
                    </a:cubicBezTo>
                    <a:cubicBezTo>
                      <a:pt x="977" y="233"/>
                      <a:pt x="979" y="242"/>
                      <a:pt x="974" y="246"/>
                    </a:cubicBezTo>
                    <a:cubicBezTo>
                      <a:pt x="974" y="245"/>
                      <a:pt x="973" y="245"/>
                      <a:pt x="973" y="245"/>
                    </a:cubicBezTo>
                    <a:cubicBezTo>
                      <a:pt x="972" y="245"/>
                      <a:pt x="971" y="245"/>
                      <a:pt x="970" y="245"/>
                    </a:cubicBezTo>
                    <a:cubicBezTo>
                      <a:pt x="969" y="249"/>
                      <a:pt x="968" y="250"/>
                      <a:pt x="964" y="249"/>
                    </a:cubicBezTo>
                    <a:cubicBezTo>
                      <a:pt x="962" y="249"/>
                      <a:pt x="962" y="249"/>
                      <a:pt x="962" y="249"/>
                    </a:cubicBezTo>
                    <a:cubicBezTo>
                      <a:pt x="962" y="249"/>
                      <a:pt x="962" y="249"/>
                      <a:pt x="962" y="249"/>
                    </a:cubicBezTo>
                    <a:cubicBezTo>
                      <a:pt x="962" y="249"/>
                      <a:pt x="961" y="249"/>
                      <a:pt x="961" y="249"/>
                    </a:cubicBezTo>
                    <a:cubicBezTo>
                      <a:pt x="961" y="249"/>
                      <a:pt x="961" y="249"/>
                      <a:pt x="961" y="249"/>
                    </a:cubicBezTo>
                    <a:cubicBezTo>
                      <a:pt x="961" y="249"/>
                      <a:pt x="961" y="249"/>
                      <a:pt x="961" y="249"/>
                    </a:cubicBezTo>
                    <a:cubicBezTo>
                      <a:pt x="961" y="249"/>
                      <a:pt x="961" y="249"/>
                      <a:pt x="961" y="249"/>
                    </a:cubicBezTo>
                    <a:cubicBezTo>
                      <a:pt x="961" y="249"/>
                      <a:pt x="961" y="249"/>
                      <a:pt x="961" y="249"/>
                    </a:cubicBezTo>
                    <a:cubicBezTo>
                      <a:pt x="961" y="249"/>
                      <a:pt x="961" y="249"/>
                      <a:pt x="960" y="249"/>
                    </a:cubicBezTo>
                    <a:cubicBezTo>
                      <a:pt x="960" y="249"/>
                      <a:pt x="960" y="249"/>
                      <a:pt x="960" y="249"/>
                    </a:cubicBezTo>
                    <a:cubicBezTo>
                      <a:pt x="961" y="251"/>
                      <a:pt x="963" y="252"/>
                      <a:pt x="964" y="253"/>
                    </a:cubicBezTo>
                    <a:cubicBezTo>
                      <a:pt x="963" y="253"/>
                      <a:pt x="961" y="253"/>
                      <a:pt x="959" y="253"/>
                    </a:cubicBezTo>
                    <a:cubicBezTo>
                      <a:pt x="959" y="253"/>
                      <a:pt x="959" y="253"/>
                      <a:pt x="951" y="257"/>
                    </a:cubicBezTo>
                    <a:cubicBezTo>
                      <a:pt x="951" y="258"/>
                      <a:pt x="953" y="260"/>
                      <a:pt x="954" y="261"/>
                    </a:cubicBezTo>
                    <a:cubicBezTo>
                      <a:pt x="954" y="261"/>
                      <a:pt x="954" y="261"/>
                      <a:pt x="954" y="261"/>
                    </a:cubicBezTo>
                    <a:cubicBezTo>
                      <a:pt x="953" y="261"/>
                      <a:pt x="951" y="261"/>
                      <a:pt x="949" y="261"/>
                    </a:cubicBezTo>
                    <a:cubicBezTo>
                      <a:pt x="950" y="265"/>
                      <a:pt x="950" y="265"/>
                      <a:pt x="953" y="270"/>
                    </a:cubicBezTo>
                    <a:cubicBezTo>
                      <a:pt x="952" y="271"/>
                      <a:pt x="952" y="271"/>
                      <a:pt x="951" y="272"/>
                    </a:cubicBezTo>
                    <a:cubicBezTo>
                      <a:pt x="951" y="273"/>
                      <a:pt x="951" y="274"/>
                      <a:pt x="951" y="275"/>
                    </a:cubicBezTo>
                    <a:cubicBezTo>
                      <a:pt x="952" y="275"/>
                      <a:pt x="954" y="276"/>
                      <a:pt x="955" y="277"/>
                    </a:cubicBezTo>
                    <a:cubicBezTo>
                      <a:pt x="955" y="277"/>
                      <a:pt x="954" y="278"/>
                      <a:pt x="954" y="278"/>
                    </a:cubicBezTo>
                    <a:cubicBezTo>
                      <a:pt x="954" y="279"/>
                      <a:pt x="954" y="280"/>
                      <a:pt x="954" y="281"/>
                    </a:cubicBezTo>
                    <a:cubicBezTo>
                      <a:pt x="955" y="281"/>
                      <a:pt x="957" y="281"/>
                      <a:pt x="959" y="281"/>
                    </a:cubicBezTo>
                    <a:cubicBezTo>
                      <a:pt x="958" y="282"/>
                      <a:pt x="958" y="284"/>
                      <a:pt x="957" y="285"/>
                    </a:cubicBezTo>
                    <a:cubicBezTo>
                      <a:pt x="958" y="286"/>
                      <a:pt x="958" y="286"/>
                      <a:pt x="958" y="286"/>
                    </a:cubicBezTo>
                    <a:cubicBezTo>
                      <a:pt x="959" y="286"/>
                      <a:pt x="960" y="286"/>
                      <a:pt x="961" y="286"/>
                    </a:cubicBezTo>
                    <a:cubicBezTo>
                      <a:pt x="960" y="286"/>
                      <a:pt x="959" y="287"/>
                      <a:pt x="959" y="287"/>
                    </a:cubicBezTo>
                    <a:cubicBezTo>
                      <a:pt x="957" y="287"/>
                      <a:pt x="957" y="288"/>
                      <a:pt x="957" y="288"/>
                    </a:cubicBezTo>
                    <a:cubicBezTo>
                      <a:pt x="957" y="288"/>
                      <a:pt x="957" y="288"/>
                      <a:pt x="957" y="288"/>
                    </a:cubicBezTo>
                    <a:cubicBezTo>
                      <a:pt x="956" y="286"/>
                      <a:pt x="956" y="286"/>
                      <a:pt x="956" y="286"/>
                    </a:cubicBezTo>
                    <a:cubicBezTo>
                      <a:pt x="955" y="287"/>
                      <a:pt x="955" y="288"/>
                      <a:pt x="954" y="288"/>
                    </a:cubicBezTo>
                    <a:cubicBezTo>
                      <a:pt x="955" y="289"/>
                      <a:pt x="955" y="291"/>
                      <a:pt x="956" y="292"/>
                    </a:cubicBezTo>
                    <a:cubicBezTo>
                      <a:pt x="956" y="291"/>
                      <a:pt x="956" y="291"/>
                      <a:pt x="956" y="291"/>
                    </a:cubicBezTo>
                    <a:cubicBezTo>
                      <a:pt x="957" y="292"/>
                      <a:pt x="957" y="292"/>
                      <a:pt x="957" y="292"/>
                    </a:cubicBezTo>
                    <a:cubicBezTo>
                      <a:pt x="958" y="292"/>
                      <a:pt x="959" y="291"/>
                      <a:pt x="959" y="291"/>
                    </a:cubicBezTo>
                    <a:cubicBezTo>
                      <a:pt x="960" y="291"/>
                      <a:pt x="960" y="291"/>
                      <a:pt x="960" y="291"/>
                    </a:cubicBezTo>
                    <a:cubicBezTo>
                      <a:pt x="961" y="291"/>
                      <a:pt x="962" y="290"/>
                      <a:pt x="962" y="289"/>
                    </a:cubicBezTo>
                    <a:cubicBezTo>
                      <a:pt x="962" y="290"/>
                      <a:pt x="961" y="291"/>
                      <a:pt x="961" y="291"/>
                    </a:cubicBezTo>
                    <a:cubicBezTo>
                      <a:pt x="962" y="292"/>
                      <a:pt x="962" y="292"/>
                      <a:pt x="963" y="292"/>
                    </a:cubicBezTo>
                    <a:cubicBezTo>
                      <a:pt x="963" y="292"/>
                      <a:pt x="963" y="292"/>
                      <a:pt x="963" y="293"/>
                    </a:cubicBezTo>
                    <a:cubicBezTo>
                      <a:pt x="963" y="293"/>
                      <a:pt x="962" y="293"/>
                      <a:pt x="961" y="294"/>
                    </a:cubicBezTo>
                    <a:cubicBezTo>
                      <a:pt x="962" y="294"/>
                      <a:pt x="962" y="295"/>
                      <a:pt x="962" y="296"/>
                    </a:cubicBezTo>
                    <a:cubicBezTo>
                      <a:pt x="964" y="296"/>
                      <a:pt x="964" y="296"/>
                      <a:pt x="964" y="296"/>
                    </a:cubicBezTo>
                    <a:cubicBezTo>
                      <a:pt x="963" y="298"/>
                      <a:pt x="963" y="298"/>
                      <a:pt x="963" y="298"/>
                    </a:cubicBezTo>
                    <a:cubicBezTo>
                      <a:pt x="963" y="297"/>
                      <a:pt x="962" y="297"/>
                      <a:pt x="961" y="297"/>
                    </a:cubicBezTo>
                    <a:cubicBezTo>
                      <a:pt x="961" y="297"/>
                      <a:pt x="961" y="297"/>
                      <a:pt x="960" y="297"/>
                    </a:cubicBezTo>
                    <a:cubicBezTo>
                      <a:pt x="958" y="295"/>
                      <a:pt x="958" y="295"/>
                      <a:pt x="958" y="295"/>
                    </a:cubicBezTo>
                    <a:cubicBezTo>
                      <a:pt x="959" y="301"/>
                      <a:pt x="959" y="301"/>
                      <a:pt x="968" y="306"/>
                    </a:cubicBezTo>
                    <a:cubicBezTo>
                      <a:pt x="968" y="306"/>
                      <a:pt x="968" y="307"/>
                      <a:pt x="968" y="307"/>
                    </a:cubicBezTo>
                    <a:cubicBezTo>
                      <a:pt x="970" y="308"/>
                      <a:pt x="970" y="308"/>
                      <a:pt x="970" y="308"/>
                    </a:cubicBezTo>
                    <a:cubicBezTo>
                      <a:pt x="970" y="307"/>
                      <a:pt x="970" y="307"/>
                      <a:pt x="970" y="307"/>
                    </a:cubicBezTo>
                    <a:cubicBezTo>
                      <a:pt x="979" y="316"/>
                      <a:pt x="991" y="300"/>
                      <a:pt x="991" y="300"/>
                    </a:cubicBezTo>
                    <a:cubicBezTo>
                      <a:pt x="992" y="300"/>
                      <a:pt x="994" y="299"/>
                      <a:pt x="996" y="299"/>
                    </a:cubicBezTo>
                    <a:cubicBezTo>
                      <a:pt x="996" y="297"/>
                      <a:pt x="996" y="295"/>
                      <a:pt x="996" y="293"/>
                    </a:cubicBezTo>
                    <a:cubicBezTo>
                      <a:pt x="996" y="293"/>
                      <a:pt x="996" y="293"/>
                      <a:pt x="997" y="293"/>
                    </a:cubicBezTo>
                    <a:cubicBezTo>
                      <a:pt x="997" y="298"/>
                      <a:pt x="1001" y="299"/>
                      <a:pt x="1002" y="299"/>
                    </a:cubicBezTo>
                    <a:cubicBezTo>
                      <a:pt x="1003" y="306"/>
                      <a:pt x="1005" y="310"/>
                      <a:pt x="1010" y="311"/>
                    </a:cubicBezTo>
                    <a:cubicBezTo>
                      <a:pt x="1011" y="317"/>
                      <a:pt x="1011" y="319"/>
                      <a:pt x="1015" y="322"/>
                    </a:cubicBezTo>
                    <a:cubicBezTo>
                      <a:pt x="1018" y="327"/>
                      <a:pt x="1018" y="327"/>
                      <a:pt x="1024" y="332"/>
                    </a:cubicBezTo>
                    <a:cubicBezTo>
                      <a:pt x="1023" y="333"/>
                      <a:pt x="1022" y="335"/>
                      <a:pt x="1022" y="337"/>
                    </a:cubicBezTo>
                    <a:cubicBezTo>
                      <a:pt x="1024" y="340"/>
                      <a:pt x="1024" y="340"/>
                      <a:pt x="1027" y="343"/>
                    </a:cubicBezTo>
                    <a:cubicBezTo>
                      <a:pt x="1027" y="343"/>
                      <a:pt x="1027" y="344"/>
                      <a:pt x="1026" y="345"/>
                    </a:cubicBezTo>
                    <a:cubicBezTo>
                      <a:pt x="1027" y="346"/>
                      <a:pt x="1028" y="346"/>
                      <a:pt x="1028" y="347"/>
                    </a:cubicBezTo>
                    <a:cubicBezTo>
                      <a:pt x="1035" y="348"/>
                      <a:pt x="1035" y="347"/>
                      <a:pt x="1038" y="347"/>
                    </a:cubicBezTo>
                    <a:cubicBezTo>
                      <a:pt x="1037" y="345"/>
                      <a:pt x="1037" y="343"/>
                      <a:pt x="1037" y="342"/>
                    </a:cubicBezTo>
                    <a:cubicBezTo>
                      <a:pt x="1037" y="341"/>
                      <a:pt x="1043" y="336"/>
                      <a:pt x="1048" y="341"/>
                    </a:cubicBezTo>
                    <a:cubicBezTo>
                      <a:pt x="1050" y="334"/>
                      <a:pt x="1052" y="324"/>
                      <a:pt x="1048" y="321"/>
                    </a:cubicBezTo>
                    <a:cubicBezTo>
                      <a:pt x="1048" y="321"/>
                      <a:pt x="1048" y="321"/>
                      <a:pt x="1048" y="320"/>
                    </a:cubicBezTo>
                    <a:cubicBezTo>
                      <a:pt x="1048" y="320"/>
                      <a:pt x="1048" y="320"/>
                      <a:pt x="1048" y="320"/>
                    </a:cubicBezTo>
                    <a:cubicBezTo>
                      <a:pt x="1048" y="320"/>
                      <a:pt x="1048" y="320"/>
                      <a:pt x="1048" y="320"/>
                    </a:cubicBezTo>
                    <a:cubicBezTo>
                      <a:pt x="1048" y="320"/>
                      <a:pt x="1048" y="320"/>
                      <a:pt x="1048" y="320"/>
                    </a:cubicBezTo>
                    <a:cubicBezTo>
                      <a:pt x="1048" y="319"/>
                      <a:pt x="1048" y="319"/>
                      <a:pt x="1048" y="319"/>
                    </a:cubicBezTo>
                    <a:cubicBezTo>
                      <a:pt x="1048" y="319"/>
                      <a:pt x="1048" y="319"/>
                      <a:pt x="1048" y="319"/>
                    </a:cubicBezTo>
                    <a:cubicBezTo>
                      <a:pt x="1048" y="319"/>
                      <a:pt x="1048" y="319"/>
                      <a:pt x="1048" y="319"/>
                    </a:cubicBezTo>
                    <a:cubicBezTo>
                      <a:pt x="1048" y="319"/>
                      <a:pt x="1048" y="319"/>
                      <a:pt x="1048" y="318"/>
                    </a:cubicBezTo>
                    <a:cubicBezTo>
                      <a:pt x="1048" y="318"/>
                      <a:pt x="1048" y="318"/>
                      <a:pt x="1048" y="318"/>
                    </a:cubicBezTo>
                    <a:cubicBezTo>
                      <a:pt x="1048" y="318"/>
                      <a:pt x="1048" y="319"/>
                      <a:pt x="1048" y="319"/>
                    </a:cubicBezTo>
                    <a:cubicBezTo>
                      <a:pt x="1048" y="319"/>
                      <a:pt x="1048" y="319"/>
                      <a:pt x="1048" y="319"/>
                    </a:cubicBezTo>
                    <a:cubicBezTo>
                      <a:pt x="1048" y="319"/>
                      <a:pt x="1048" y="319"/>
                      <a:pt x="1048" y="319"/>
                    </a:cubicBezTo>
                    <a:cubicBezTo>
                      <a:pt x="1048" y="319"/>
                      <a:pt x="1048" y="319"/>
                      <a:pt x="1049" y="319"/>
                    </a:cubicBezTo>
                    <a:cubicBezTo>
                      <a:pt x="1049" y="319"/>
                      <a:pt x="1049" y="319"/>
                      <a:pt x="1049" y="319"/>
                    </a:cubicBezTo>
                    <a:cubicBezTo>
                      <a:pt x="1049" y="319"/>
                      <a:pt x="1049" y="319"/>
                      <a:pt x="1049" y="319"/>
                    </a:cubicBezTo>
                    <a:cubicBezTo>
                      <a:pt x="1049" y="319"/>
                      <a:pt x="1049" y="319"/>
                      <a:pt x="1049" y="319"/>
                    </a:cubicBezTo>
                    <a:cubicBezTo>
                      <a:pt x="1049" y="315"/>
                      <a:pt x="1049" y="315"/>
                      <a:pt x="1045" y="310"/>
                    </a:cubicBezTo>
                    <a:cubicBezTo>
                      <a:pt x="1046" y="310"/>
                      <a:pt x="1048" y="309"/>
                      <a:pt x="1049" y="308"/>
                    </a:cubicBezTo>
                    <a:cubicBezTo>
                      <a:pt x="1050" y="308"/>
                      <a:pt x="1051" y="308"/>
                      <a:pt x="1051" y="308"/>
                    </a:cubicBezTo>
                    <a:cubicBezTo>
                      <a:pt x="1051" y="307"/>
                      <a:pt x="1051" y="306"/>
                      <a:pt x="1051" y="305"/>
                    </a:cubicBezTo>
                    <a:cubicBezTo>
                      <a:pt x="1052" y="304"/>
                      <a:pt x="1052" y="304"/>
                      <a:pt x="1052" y="304"/>
                    </a:cubicBezTo>
                    <a:cubicBezTo>
                      <a:pt x="1052" y="304"/>
                      <a:pt x="1052" y="305"/>
                      <a:pt x="1052" y="305"/>
                    </a:cubicBezTo>
                    <a:cubicBezTo>
                      <a:pt x="1052" y="305"/>
                      <a:pt x="1052" y="305"/>
                      <a:pt x="1052" y="305"/>
                    </a:cubicBezTo>
                    <a:cubicBezTo>
                      <a:pt x="1052" y="305"/>
                      <a:pt x="1052" y="305"/>
                      <a:pt x="1053" y="305"/>
                    </a:cubicBezTo>
                    <a:cubicBezTo>
                      <a:pt x="1053" y="306"/>
                      <a:pt x="1053" y="306"/>
                      <a:pt x="1053" y="306"/>
                    </a:cubicBezTo>
                    <a:cubicBezTo>
                      <a:pt x="1053" y="306"/>
                      <a:pt x="1053" y="306"/>
                      <a:pt x="1053" y="306"/>
                    </a:cubicBezTo>
                    <a:cubicBezTo>
                      <a:pt x="1053" y="306"/>
                      <a:pt x="1053" y="306"/>
                      <a:pt x="1053" y="306"/>
                    </a:cubicBezTo>
                    <a:cubicBezTo>
                      <a:pt x="1053" y="307"/>
                      <a:pt x="1053" y="307"/>
                      <a:pt x="1053" y="307"/>
                    </a:cubicBezTo>
                    <a:cubicBezTo>
                      <a:pt x="1053" y="307"/>
                      <a:pt x="1053" y="307"/>
                      <a:pt x="1053" y="307"/>
                    </a:cubicBezTo>
                    <a:cubicBezTo>
                      <a:pt x="1055" y="305"/>
                      <a:pt x="1055" y="303"/>
                      <a:pt x="1057" y="301"/>
                    </a:cubicBezTo>
                    <a:cubicBezTo>
                      <a:pt x="1057" y="301"/>
                      <a:pt x="1057" y="301"/>
                      <a:pt x="1057" y="301"/>
                    </a:cubicBezTo>
                    <a:cubicBezTo>
                      <a:pt x="1056" y="301"/>
                      <a:pt x="1056" y="301"/>
                      <a:pt x="1056" y="301"/>
                    </a:cubicBezTo>
                    <a:cubicBezTo>
                      <a:pt x="1056" y="301"/>
                      <a:pt x="1056" y="301"/>
                      <a:pt x="1056" y="302"/>
                    </a:cubicBezTo>
                    <a:cubicBezTo>
                      <a:pt x="1047" y="301"/>
                      <a:pt x="1047" y="301"/>
                      <a:pt x="1044" y="299"/>
                    </a:cubicBezTo>
                    <a:cubicBezTo>
                      <a:pt x="1041" y="299"/>
                      <a:pt x="1041" y="299"/>
                      <a:pt x="1041" y="299"/>
                    </a:cubicBezTo>
                    <a:cubicBezTo>
                      <a:pt x="1042" y="298"/>
                      <a:pt x="1042" y="298"/>
                      <a:pt x="1042" y="298"/>
                    </a:cubicBezTo>
                    <a:cubicBezTo>
                      <a:pt x="1056" y="299"/>
                      <a:pt x="1056" y="299"/>
                      <a:pt x="1056" y="299"/>
                    </a:cubicBezTo>
                    <a:cubicBezTo>
                      <a:pt x="1057" y="297"/>
                      <a:pt x="1057" y="297"/>
                      <a:pt x="1058" y="297"/>
                    </a:cubicBezTo>
                    <a:cubicBezTo>
                      <a:pt x="1058" y="297"/>
                      <a:pt x="1058" y="297"/>
                      <a:pt x="1058" y="297"/>
                    </a:cubicBezTo>
                    <a:cubicBezTo>
                      <a:pt x="1058" y="297"/>
                      <a:pt x="1058" y="297"/>
                      <a:pt x="1058" y="297"/>
                    </a:cubicBezTo>
                    <a:cubicBezTo>
                      <a:pt x="1058" y="297"/>
                      <a:pt x="1058" y="297"/>
                      <a:pt x="1058" y="297"/>
                    </a:cubicBezTo>
                    <a:cubicBezTo>
                      <a:pt x="1058" y="297"/>
                      <a:pt x="1058" y="297"/>
                      <a:pt x="1058" y="297"/>
                    </a:cubicBezTo>
                    <a:cubicBezTo>
                      <a:pt x="1058" y="297"/>
                      <a:pt x="1058" y="297"/>
                      <a:pt x="1058" y="297"/>
                    </a:cubicBezTo>
                    <a:cubicBezTo>
                      <a:pt x="1058" y="297"/>
                      <a:pt x="1058" y="297"/>
                      <a:pt x="1059" y="297"/>
                    </a:cubicBezTo>
                    <a:cubicBezTo>
                      <a:pt x="1059" y="297"/>
                      <a:pt x="1059" y="297"/>
                      <a:pt x="1059" y="297"/>
                    </a:cubicBezTo>
                    <a:cubicBezTo>
                      <a:pt x="1057" y="294"/>
                      <a:pt x="1056" y="292"/>
                      <a:pt x="1042" y="284"/>
                    </a:cubicBezTo>
                    <a:cubicBezTo>
                      <a:pt x="1039" y="277"/>
                      <a:pt x="1035" y="264"/>
                      <a:pt x="1035" y="264"/>
                    </a:cubicBezTo>
                    <a:cubicBezTo>
                      <a:pt x="1036" y="264"/>
                      <a:pt x="1037" y="264"/>
                      <a:pt x="1037" y="264"/>
                    </a:cubicBezTo>
                    <a:cubicBezTo>
                      <a:pt x="1038" y="262"/>
                      <a:pt x="1037" y="260"/>
                      <a:pt x="1037" y="259"/>
                    </a:cubicBezTo>
                    <a:cubicBezTo>
                      <a:pt x="1037" y="258"/>
                      <a:pt x="1037" y="259"/>
                      <a:pt x="1037" y="259"/>
                    </a:cubicBezTo>
                    <a:cubicBezTo>
                      <a:pt x="1037" y="259"/>
                      <a:pt x="1037" y="259"/>
                      <a:pt x="1037" y="259"/>
                    </a:cubicBezTo>
                    <a:cubicBezTo>
                      <a:pt x="1037" y="259"/>
                      <a:pt x="1037" y="259"/>
                      <a:pt x="1038" y="259"/>
                    </a:cubicBezTo>
                    <a:cubicBezTo>
                      <a:pt x="1038" y="259"/>
                      <a:pt x="1038" y="259"/>
                      <a:pt x="1038" y="259"/>
                    </a:cubicBezTo>
                    <a:cubicBezTo>
                      <a:pt x="1038" y="259"/>
                      <a:pt x="1038" y="259"/>
                      <a:pt x="1038" y="259"/>
                    </a:cubicBezTo>
                    <a:cubicBezTo>
                      <a:pt x="1038" y="259"/>
                      <a:pt x="1038" y="259"/>
                      <a:pt x="1039" y="259"/>
                    </a:cubicBezTo>
                    <a:cubicBezTo>
                      <a:pt x="1039" y="259"/>
                      <a:pt x="1039" y="259"/>
                      <a:pt x="1039" y="259"/>
                    </a:cubicBezTo>
                    <a:cubicBezTo>
                      <a:pt x="1039" y="259"/>
                      <a:pt x="1039" y="259"/>
                      <a:pt x="1039" y="259"/>
                    </a:cubicBezTo>
                    <a:cubicBezTo>
                      <a:pt x="1040" y="256"/>
                      <a:pt x="1042" y="255"/>
                      <a:pt x="1042" y="252"/>
                    </a:cubicBezTo>
                    <a:cubicBezTo>
                      <a:pt x="1049" y="251"/>
                      <a:pt x="1050" y="243"/>
                      <a:pt x="1050" y="240"/>
                    </a:cubicBezTo>
                    <a:cubicBezTo>
                      <a:pt x="1048" y="239"/>
                      <a:pt x="1046" y="237"/>
                      <a:pt x="1045" y="236"/>
                    </a:cubicBezTo>
                    <a:cubicBezTo>
                      <a:pt x="1045" y="235"/>
                      <a:pt x="1046" y="234"/>
                      <a:pt x="1046" y="234"/>
                    </a:cubicBezTo>
                    <a:cubicBezTo>
                      <a:pt x="1046" y="232"/>
                      <a:pt x="1045" y="230"/>
                      <a:pt x="1044" y="229"/>
                    </a:cubicBezTo>
                    <a:cubicBezTo>
                      <a:pt x="1045" y="229"/>
                      <a:pt x="1046" y="228"/>
                      <a:pt x="1046" y="228"/>
                    </a:cubicBezTo>
                    <a:cubicBezTo>
                      <a:pt x="1046" y="226"/>
                      <a:pt x="1046" y="224"/>
                      <a:pt x="1046" y="223"/>
                    </a:cubicBezTo>
                    <a:cubicBezTo>
                      <a:pt x="1050" y="223"/>
                      <a:pt x="1065" y="231"/>
                      <a:pt x="1069" y="235"/>
                    </a:cubicBezTo>
                    <a:cubicBezTo>
                      <a:pt x="1066" y="237"/>
                      <a:pt x="1065" y="238"/>
                      <a:pt x="1063" y="251"/>
                    </a:cubicBezTo>
                    <a:cubicBezTo>
                      <a:pt x="1063" y="251"/>
                      <a:pt x="1063" y="251"/>
                      <a:pt x="1062" y="251"/>
                    </a:cubicBezTo>
                    <a:cubicBezTo>
                      <a:pt x="1061" y="249"/>
                      <a:pt x="1061" y="249"/>
                      <a:pt x="1061" y="249"/>
                    </a:cubicBezTo>
                    <a:cubicBezTo>
                      <a:pt x="1061" y="251"/>
                      <a:pt x="1061" y="253"/>
                      <a:pt x="1062" y="255"/>
                    </a:cubicBezTo>
                    <a:cubicBezTo>
                      <a:pt x="1061" y="255"/>
                      <a:pt x="1060" y="256"/>
                      <a:pt x="1059" y="256"/>
                    </a:cubicBezTo>
                    <a:cubicBezTo>
                      <a:pt x="1058" y="261"/>
                      <a:pt x="1058" y="261"/>
                      <a:pt x="1058" y="264"/>
                    </a:cubicBezTo>
                    <a:cubicBezTo>
                      <a:pt x="1069" y="271"/>
                      <a:pt x="1072" y="284"/>
                      <a:pt x="1079" y="294"/>
                    </a:cubicBezTo>
                    <a:cubicBezTo>
                      <a:pt x="1080" y="294"/>
                      <a:pt x="1081" y="294"/>
                      <a:pt x="1081" y="293"/>
                    </a:cubicBezTo>
                    <a:cubicBezTo>
                      <a:pt x="1085" y="299"/>
                      <a:pt x="1086" y="299"/>
                      <a:pt x="1089" y="298"/>
                    </a:cubicBezTo>
                    <a:cubicBezTo>
                      <a:pt x="1090" y="297"/>
                      <a:pt x="1090" y="298"/>
                      <a:pt x="1090" y="298"/>
                    </a:cubicBezTo>
                    <a:cubicBezTo>
                      <a:pt x="1092" y="298"/>
                      <a:pt x="1093" y="297"/>
                      <a:pt x="1094" y="296"/>
                    </a:cubicBezTo>
                    <a:cubicBezTo>
                      <a:pt x="1095" y="296"/>
                      <a:pt x="1095" y="296"/>
                      <a:pt x="1096" y="296"/>
                    </a:cubicBezTo>
                    <a:cubicBezTo>
                      <a:pt x="1097" y="296"/>
                      <a:pt x="1097" y="295"/>
                      <a:pt x="1098" y="295"/>
                    </a:cubicBezTo>
                    <a:cubicBezTo>
                      <a:pt x="1099" y="295"/>
                      <a:pt x="1100" y="295"/>
                      <a:pt x="1100" y="295"/>
                    </a:cubicBezTo>
                    <a:cubicBezTo>
                      <a:pt x="1101" y="295"/>
                      <a:pt x="1101" y="295"/>
                      <a:pt x="1101" y="295"/>
                    </a:cubicBezTo>
                    <a:cubicBezTo>
                      <a:pt x="1102" y="294"/>
                      <a:pt x="1103" y="292"/>
                      <a:pt x="1103" y="291"/>
                    </a:cubicBezTo>
                    <a:cubicBezTo>
                      <a:pt x="1102" y="291"/>
                      <a:pt x="1103" y="291"/>
                      <a:pt x="1103" y="291"/>
                    </a:cubicBezTo>
                    <a:cubicBezTo>
                      <a:pt x="1103" y="291"/>
                      <a:pt x="1103" y="291"/>
                      <a:pt x="1103" y="291"/>
                    </a:cubicBezTo>
                    <a:cubicBezTo>
                      <a:pt x="1103" y="291"/>
                      <a:pt x="1103" y="291"/>
                      <a:pt x="1103" y="291"/>
                    </a:cubicBezTo>
                    <a:cubicBezTo>
                      <a:pt x="1103" y="291"/>
                      <a:pt x="1103" y="291"/>
                      <a:pt x="1103" y="291"/>
                    </a:cubicBezTo>
                    <a:cubicBezTo>
                      <a:pt x="1103" y="292"/>
                      <a:pt x="1103" y="292"/>
                      <a:pt x="1103" y="292"/>
                    </a:cubicBezTo>
                    <a:cubicBezTo>
                      <a:pt x="1103" y="292"/>
                      <a:pt x="1103" y="292"/>
                      <a:pt x="1103" y="292"/>
                    </a:cubicBezTo>
                    <a:cubicBezTo>
                      <a:pt x="1103" y="292"/>
                      <a:pt x="1103" y="292"/>
                      <a:pt x="1103" y="292"/>
                    </a:cubicBezTo>
                    <a:cubicBezTo>
                      <a:pt x="1103" y="292"/>
                      <a:pt x="1103" y="292"/>
                      <a:pt x="1103" y="292"/>
                    </a:cubicBezTo>
                    <a:cubicBezTo>
                      <a:pt x="1105" y="293"/>
                      <a:pt x="1105" y="293"/>
                      <a:pt x="1113" y="290"/>
                    </a:cubicBezTo>
                    <a:cubicBezTo>
                      <a:pt x="1113" y="290"/>
                      <a:pt x="1113" y="290"/>
                      <a:pt x="1113" y="289"/>
                    </a:cubicBezTo>
                    <a:cubicBezTo>
                      <a:pt x="1113" y="289"/>
                      <a:pt x="1113" y="289"/>
                      <a:pt x="1113" y="289"/>
                    </a:cubicBezTo>
                    <a:cubicBezTo>
                      <a:pt x="1113" y="289"/>
                      <a:pt x="1113" y="289"/>
                      <a:pt x="1113" y="289"/>
                    </a:cubicBezTo>
                    <a:cubicBezTo>
                      <a:pt x="1113" y="289"/>
                      <a:pt x="1113" y="289"/>
                      <a:pt x="1113" y="289"/>
                    </a:cubicBezTo>
                    <a:cubicBezTo>
                      <a:pt x="1113" y="289"/>
                      <a:pt x="1113" y="289"/>
                      <a:pt x="1113" y="289"/>
                    </a:cubicBezTo>
                    <a:cubicBezTo>
                      <a:pt x="1113" y="289"/>
                      <a:pt x="1113" y="289"/>
                      <a:pt x="1113" y="289"/>
                    </a:cubicBezTo>
                    <a:cubicBezTo>
                      <a:pt x="1113" y="289"/>
                      <a:pt x="1113" y="289"/>
                      <a:pt x="1113" y="289"/>
                    </a:cubicBezTo>
                    <a:cubicBezTo>
                      <a:pt x="1113" y="289"/>
                      <a:pt x="1113" y="289"/>
                      <a:pt x="1113" y="289"/>
                    </a:cubicBezTo>
                    <a:cubicBezTo>
                      <a:pt x="1113" y="289"/>
                      <a:pt x="1113" y="289"/>
                      <a:pt x="1113" y="289"/>
                    </a:cubicBezTo>
                    <a:cubicBezTo>
                      <a:pt x="1115" y="295"/>
                      <a:pt x="1124" y="294"/>
                      <a:pt x="1126" y="300"/>
                    </a:cubicBezTo>
                    <a:cubicBezTo>
                      <a:pt x="1124" y="300"/>
                      <a:pt x="1122" y="299"/>
                      <a:pt x="1121" y="298"/>
                    </a:cubicBezTo>
                    <a:cubicBezTo>
                      <a:pt x="1121" y="299"/>
                      <a:pt x="1120" y="300"/>
                      <a:pt x="1120" y="300"/>
                    </a:cubicBezTo>
                    <a:cubicBezTo>
                      <a:pt x="1118" y="300"/>
                      <a:pt x="1117" y="300"/>
                      <a:pt x="1115" y="301"/>
                    </a:cubicBezTo>
                    <a:cubicBezTo>
                      <a:pt x="1116" y="302"/>
                      <a:pt x="1116" y="302"/>
                      <a:pt x="1116" y="302"/>
                    </a:cubicBezTo>
                    <a:cubicBezTo>
                      <a:pt x="1116" y="303"/>
                      <a:pt x="1117" y="303"/>
                      <a:pt x="1117" y="304"/>
                    </a:cubicBezTo>
                    <a:cubicBezTo>
                      <a:pt x="1117" y="304"/>
                      <a:pt x="1117" y="304"/>
                      <a:pt x="1117" y="305"/>
                    </a:cubicBezTo>
                    <a:cubicBezTo>
                      <a:pt x="1112" y="308"/>
                      <a:pt x="1107" y="302"/>
                      <a:pt x="1101" y="305"/>
                    </a:cubicBezTo>
                    <a:cubicBezTo>
                      <a:pt x="1100" y="304"/>
                      <a:pt x="1100" y="304"/>
                      <a:pt x="1099" y="304"/>
                    </a:cubicBezTo>
                    <a:cubicBezTo>
                      <a:pt x="1099" y="304"/>
                      <a:pt x="1098" y="305"/>
                      <a:pt x="1098" y="305"/>
                    </a:cubicBezTo>
                    <a:cubicBezTo>
                      <a:pt x="1095" y="305"/>
                      <a:pt x="1093" y="306"/>
                      <a:pt x="1091" y="307"/>
                    </a:cubicBezTo>
                    <a:cubicBezTo>
                      <a:pt x="1092" y="311"/>
                      <a:pt x="1095" y="314"/>
                      <a:pt x="1096" y="318"/>
                    </a:cubicBezTo>
                    <a:cubicBezTo>
                      <a:pt x="1097" y="318"/>
                      <a:pt x="1098" y="319"/>
                      <a:pt x="1098" y="319"/>
                    </a:cubicBezTo>
                    <a:cubicBezTo>
                      <a:pt x="1099" y="319"/>
                      <a:pt x="1100" y="318"/>
                      <a:pt x="1101" y="318"/>
                    </a:cubicBezTo>
                    <a:cubicBezTo>
                      <a:pt x="1101" y="318"/>
                      <a:pt x="1101" y="318"/>
                      <a:pt x="1102" y="319"/>
                    </a:cubicBezTo>
                    <a:cubicBezTo>
                      <a:pt x="1103" y="323"/>
                      <a:pt x="1105" y="334"/>
                      <a:pt x="1105" y="334"/>
                    </a:cubicBezTo>
                    <a:cubicBezTo>
                      <a:pt x="1103" y="335"/>
                      <a:pt x="1103" y="335"/>
                      <a:pt x="1093" y="327"/>
                    </a:cubicBezTo>
                    <a:cubicBezTo>
                      <a:pt x="1092" y="326"/>
                      <a:pt x="1092" y="326"/>
                      <a:pt x="1092" y="326"/>
                    </a:cubicBezTo>
                    <a:cubicBezTo>
                      <a:pt x="1090" y="326"/>
                      <a:pt x="1088" y="326"/>
                      <a:pt x="1086" y="327"/>
                    </a:cubicBezTo>
                    <a:cubicBezTo>
                      <a:pt x="1083" y="337"/>
                      <a:pt x="1093" y="345"/>
                      <a:pt x="1092" y="355"/>
                    </a:cubicBezTo>
                    <a:cubicBezTo>
                      <a:pt x="1092" y="355"/>
                      <a:pt x="1092" y="356"/>
                      <a:pt x="1093" y="357"/>
                    </a:cubicBezTo>
                    <a:cubicBezTo>
                      <a:pt x="1090" y="358"/>
                      <a:pt x="1090" y="358"/>
                      <a:pt x="1085" y="357"/>
                    </a:cubicBezTo>
                    <a:cubicBezTo>
                      <a:pt x="1084" y="358"/>
                      <a:pt x="1084" y="360"/>
                      <a:pt x="1084" y="362"/>
                    </a:cubicBezTo>
                    <a:cubicBezTo>
                      <a:pt x="1083" y="363"/>
                      <a:pt x="1082" y="364"/>
                      <a:pt x="1080" y="365"/>
                    </a:cubicBezTo>
                    <a:cubicBezTo>
                      <a:pt x="1074" y="365"/>
                      <a:pt x="1070" y="357"/>
                      <a:pt x="1063" y="360"/>
                    </a:cubicBezTo>
                    <a:cubicBezTo>
                      <a:pt x="1049" y="365"/>
                      <a:pt x="1049" y="365"/>
                      <a:pt x="1044" y="365"/>
                    </a:cubicBezTo>
                    <a:cubicBezTo>
                      <a:pt x="1044" y="366"/>
                      <a:pt x="1044" y="367"/>
                      <a:pt x="1044" y="368"/>
                    </a:cubicBezTo>
                    <a:cubicBezTo>
                      <a:pt x="1042" y="368"/>
                      <a:pt x="1042" y="368"/>
                      <a:pt x="1029" y="359"/>
                    </a:cubicBezTo>
                    <a:cubicBezTo>
                      <a:pt x="1023" y="360"/>
                      <a:pt x="1023" y="361"/>
                      <a:pt x="1019" y="363"/>
                    </a:cubicBezTo>
                    <a:cubicBezTo>
                      <a:pt x="1018" y="364"/>
                      <a:pt x="1018" y="364"/>
                      <a:pt x="1018" y="364"/>
                    </a:cubicBezTo>
                    <a:cubicBezTo>
                      <a:pt x="1018" y="364"/>
                      <a:pt x="1018" y="364"/>
                      <a:pt x="1018" y="364"/>
                    </a:cubicBezTo>
                    <a:cubicBezTo>
                      <a:pt x="1018" y="364"/>
                      <a:pt x="1018" y="364"/>
                      <a:pt x="1018" y="364"/>
                    </a:cubicBezTo>
                    <a:cubicBezTo>
                      <a:pt x="1018" y="364"/>
                      <a:pt x="1018" y="364"/>
                      <a:pt x="1017" y="364"/>
                    </a:cubicBezTo>
                    <a:cubicBezTo>
                      <a:pt x="1017" y="364"/>
                      <a:pt x="1017" y="364"/>
                      <a:pt x="1017" y="364"/>
                    </a:cubicBezTo>
                    <a:cubicBezTo>
                      <a:pt x="1017" y="364"/>
                      <a:pt x="1017" y="364"/>
                      <a:pt x="1017" y="364"/>
                    </a:cubicBezTo>
                    <a:cubicBezTo>
                      <a:pt x="1017" y="364"/>
                      <a:pt x="1017" y="364"/>
                      <a:pt x="1017" y="364"/>
                    </a:cubicBezTo>
                    <a:cubicBezTo>
                      <a:pt x="1017" y="364"/>
                      <a:pt x="1016" y="364"/>
                      <a:pt x="1016" y="363"/>
                    </a:cubicBezTo>
                    <a:cubicBezTo>
                      <a:pt x="1016" y="362"/>
                      <a:pt x="1016" y="362"/>
                      <a:pt x="1016" y="362"/>
                    </a:cubicBezTo>
                    <a:cubicBezTo>
                      <a:pt x="1016" y="362"/>
                      <a:pt x="1016" y="362"/>
                      <a:pt x="1016" y="362"/>
                    </a:cubicBezTo>
                    <a:cubicBezTo>
                      <a:pt x="1015" y="362"/>
                      <a:pt x="1014" y="362"/>
                      <a:pt x="1013" y="362"/>
                    </a:cubicBezTo>
                    <a:cubicBezTo>
                      <a:pt x="1013" y="362"/>
                      <a:pt x="1013" y="362"/>
                      <a:pt x="1013" y="362"/>
                    </a:cubicBezTo>
                    <a:cubicBezTo>
                      <a:pt x="1013" y="361"/>
                      <a:pt x="1014" y="360"/>
                      <a:pt x="1014" y="360"/>
                    </a:cubicBezTo>
                    <a:cubicBezTo>
                      <a:pt x="1014" y="359"/>
                      <a:pt x="1014" y="358"/>
                      <a:pt x="1014" y="358"/>
                    </a:cubicBezTo>
                    <a:cubicBezTo>
                      <a:pt x="999" y="358"/>
                      <a:pt x="1000" y="342"/>
                      <a:pt x="1000" y="341"/>
                    </a:cubicBezTo>
                    <a:cubicBezTo>
                      <a:pt x="1001" y="341"/>
                      <a:pt x="1002" y="341"/>
                      <a:pt x="1002" y="341"/>
                    </a:cubicBezTo>
                    <a:cubicBezTo>
                      <a:pt x="1003" y="339"/>
                      <a:pt x="1003" y="337"/>
                      <a:pt x="1003" y="335"/>
                    </a:cubicBezTo>
                    <a:cubicBezTo>
                      <a:pt x="1004" y="336"/>
                      <a:pt x="1006" y="335"/>
                      <a:pt x="1008" y="335"/>
                    </a:cubicBezTo>
                    <a:cubicBezTo>
                      <a:pt x="1008" y="334"/>
                      <a:pt x="1008" y="333"/>
                      <a:pt x="1008" y="332"/>
                    </a:cubicBezTo>
                    <a:cubicBezTo>
                      <a:pt x="1007" y="332"/>
                      <a:pt x="1005" y="331"/>
                      <a:pt x="1003" y="331"/>
                    </a:cubicBezTo>
                    <a:cubicBezTo>
                      <a:pt x="1003" y="329"/>
                      <a:pt x="1002" y="328"/>
                      <a:pt x="1002" y="326"/>
                    </a:cubicBezTo>
                    <a:cubicBezTo>
                      <a:pt x="999" y="325"/>
                      <a:pt x="999" y="325"/>
                      <a:pt x="994" y="325"/>
                    </a:cubicBezTo>
                    <a:cubicBezTo>
                      <a:pt x="994" y="326"/>
                      <a:pt x="995" y="328"/>
                      <a:pt x="995" y="329"/>
                    </a:cubicBezTo>
                    <a:cubicBezTo>
                      <a:pt x="994" y="329"/>
                      <a:pt x="993" y="328"/>
                      <a:pt x="993" y="328"/>
                    </a:cubicBezTo>
                    <a:cubicBezTo>
                      <a:pt x="990" y="330"/>
                      <a:pt x="990" y="330"/>
                      <a:pt x="986" y="329"/>
                    </a:cubicBezTo>
                    <a:cubicBezTo>
                      <a:pt x="986" y="331"/>
                      <a:pt x="986" y="331"/>
                      <a:pt x="988" y="337"/>
                    </a:cubicBezTo>
                    <a:cubicBezTo>
                      <a:pt x="988" y="338"/>
                      <a:pt x="987" y="339"/>
                      <a:pt x="987" y="340"/>
                    </a:cubicBezTo>
                    <a:cubicBezTo>
                      <a:pt x="987" y="340"/>
                      <a:pt x="988" y="341"/>
                      <a:pt x="988" y="342"/>
                    </a:cubicBezTo>
                    <a:cubicBezTo>
                      <a:pt x="989" y="341"/>
                      <a:pt x="989" y="341"/>
                      <a:pt x="989" y="341"/>
                    </a:cubicBezTo>
                    <a:cubicBezTo>
                      <a:pt x="993" y="344"/>
                      <a:pt x="992" y="350"/>
                      <a:pt x="995" y="353"/>
                    </a:cubicBezTo>
                    <a:cubicBezTo>
                      <a:pt x="995" y="354"/>
                      <a:pt x="995" y="355"/>
                      <a:pt x="995" y="356"/>
                    </a:cubicBezTo>
                    <a:cubicBezTo>
                      <a:pt x="995" y="357"/>
                      <a:pt x="996" y="358"/>
                      <a:pt x="997" y="359"/>
                    </a:cubicBezTo>
                    <a:cubicBezTo>
                      <a:pt x="996" y="360"/>
                      <a:pt x="996" y="360"/>
                      <a:pt x="996" y="360"/>
                    </a:cubicBezTo>
                    <a:cubicBezTo>
                      <a:pt x="996" y="361"/>
                      <a:pt x="996" y="361"/>
                      <a:pt x="996" y="361"/>
                    </a:cubicBezTo>
                    <a:cubicBezTo>
                      <a:pt x="997" y="361"/>
                      <a:pt x="998" y="362"/>
                      <a:pt x="998" y="362"/>
                    </a:cubicBezTo>
                    <a:cubicBezTo>
                      <a:pt x="997" y="362"/>
                      <a:pt x="995" y="362"/>
                      <a:pt x="994" y="361"/>
                    </a:cubicBezTo>
                    <a:cubicBezTo>
                      <a:pt x="994" y="363"/>
                      <a:pt x="992" y="365"/>
                      <a:pt x="992" y="367"/>
                    </a:cubicBezTo>
                    <a:cubicBezTo>
                      <a:pt x="991" y="367"/>
                      <a:pt x="991" y="367"/>
                      <a:pt x="991" y="367"/>
                    </a:cubicBezTo>
                    <a:cubicBezTo>
                      <a:pt x="991" y="366"/>
                      <a:pt x="991" y="366"/>
                      <a:pt x="991" y="366"/>
                    </a:cubicBezTo>
                    <a:cubicBezTo>
                      <a:pt x="990" y="366"/>
                      <a:pt x="990" y="365"/>
                      <a:pt x="990" y="364"/>
                    </a:cubicBezTo>
                    <a:cubicBezTo>
                      <a:pt x="986" y="362"/>
                      <a:pt x="986" y="362"/>
                      <a:pt x="981" y="363"/>
                    </a:cubicBezTo>
                    <a:cubicBezTo>
                      <a:pt x="981" y="365"/>
                      <a:pt x="982" y="367"/>
                      <a:pt x="983" y="368"/>
                    </a:cubicBezTo>
                    <a:cubicBezTo>
                      <a:pt x="983" y="368"/>
                      <a:pt x="982" y="368"/>
                      <a:pt x="982" y="368"/>
                    </a:cubicBezTo>
                    <a:cubicBezTo>
                      <a:pt x="978" y="364"/>
                      <a:pt x="977" y="363"/>
                      <a:pt x="968" y="366"/>
                    </a:cubicBezTo>
                    <a:cubicBezTo>
                      <a:pt x="968" y="367"/>
                      <a:pt x="967" y="369"/>
                      <a:pt x="967" y="370"/>
                    </a:cubicBezTo>
                    <a:cubicBezTo>
                      <a:pt x="968" y="370"/>
                      <a:pt x="969" y="371"/>
                      <a:pt x="970" y="371"/>
                    </a:cubicBezTo>
                    <a:cubicBezTo>
                      <a:pt x="970" y="372"/>
                      <a:pt x="971" y="374"/>
                      <a:pt x="972" y="375"/>
                    </a:cubicBezTo>
                    <a:cubicBezTo>
                      <a:pt x="971" y="376"/>
                      <a:pt x="970" y="376"/>
                      <a:pt x="970" y="377"/>
                    </a:cubicBezTo>
                    <a:cubicBezTo>
                      <a:pt x="968" y="377"/>
                      <a:pt x="966" y="376"/>
                      <a:pt x="965" y="376"/>
                    </a:cubicBezTo>
                    <a:cubicBezTo>
                      <a:pt x="965" y="375"/>
                      <a:pt x="966" y="373"/>
                      <a:pt x="967" y="372"/>
                    </a:cubicBezTo>
                    <a:cubicBezTo>
                      <a:pt x="966" y="370"/>
                      <a:pt x="964" y="369"/>
                      <a:pt x="962" y="369"/>
                    </a:cubicBezTo>
                    <a:cubicBezTo>
                      <a:pt x="959" y="373"/>
                      <a:pt x="958" y="378"/>
                      <a:pt x="954" y="381"/>
                    </a:cubicBezTo>
                    <a:cubicBezTo>
                      <a:pt x="954" y="382"/>
                      <a:pt x="954" y="383"/>
                      <a:pt x="954" y="384"/>
                    </a:cubicBezTo>
                    <a:cubicBezTo>
                      <a:pt x="953" y="384"/>
                      <a:pt x="953" y="385"/>
                      <a:pt x="952" y="386"/>
                    </a:cubicBezTo>
                    <a:cubicBezTo>
                      <a:pt x="949" y="385"/>
                      <a:pt x="947" y="384"/>
                      <a:pt x="935" y="389"/>
                    </a:cubicBezTo>
                    <a:cubicBezTo>
                      <a:pt x="934" y="397"/>
                      <a:pt x="925" y="397"/>
                      <a:pt x="921" y="403"/>
                    </a:cubicBezTo>
                    <a:cubicBezTo>
                      <a:pt x="921" y="403"/>
                      <a:pt x="920" y="404"/>
                      <a:pt x="920" y="405"/>
                    </a:cubicBezTo>
                    <a:cubicBezTo>
                      <a:pt x="911" y="403"/>
                      <a:pt x="911" y="403"/>
                      <a:pt x="910" y="403"/>
                    </a:cubicBezTo>
                    <a:cubicBezTo>
                      <a:pt x="909" y="402"/>
                      <a:pt x="908" y="400"/>
                      <a:pt x="908" y="398"/>
                    </a:cubicBezTo>
                    <a:cubicBezTo>
                      <a:pt x="907" y="398"/>
                      <a:pt x="905" y="398"/>
                      <a:pt x="904" y="398"/>
                    </a:cubicBezTo>
                    <a:cubicBezTo>
                      <a:pt x="903" y="399"/>
                      <a:pt x="903" y="400"/>
                      <a:pt x="902" y="400"/>
                    </a:cubicBezTo>
                    <a:cubicBezTo>
                      <a:pt x="903" y="402"/>
                      <a:pt x="903" y="402"/>
                      <a:pt x="906" y="410"/>
                    </a:cubicBezTo>
                    <a:cubicBezTo>
                      <a:pt x="905" y="410"/>
                      <a:pt x="904" y="411"/>
                      <a:pt x="904" y="411"/>
                    </a:cubicBezTo>
                    <a:cubicBezTo>
                      <a:pt x="902" y="410"/>
                      <a:pt x="902" y="410"/>
                      <a:pt x="902" y="409"/>
                    </a:cubicBezTo>
                    <a:cubicBezTo>
                      <a:pt x="897" y="410"/>
                      <a:pt x="892" y="406"/>
                      <a:pt x="886" y="406"/>
                    </a:cubicBezTo>
                    <a:cubicBezTo>
                      <a:pt x="886" y="406"/>
                      <a:pt x="886" y="406"/>
                      <a:pt x="886" y="407"/>
                    </a:cubicBezTo>
                    <a:cubicBezTo>
                      <a:pt x="884" y="407"/>
                      <a:pt x="883" y="407"/>
                      <a:pt x="882" y="406"/>
                    </a:cubicBezTo>
                    <a:cubicBezTo>
                      <a:pt x="877" y="407"/>
                      <a:pt x="877" y="407"/>
                      <a:pt x="874" y="408"/>
                    </a:cubicBezTo>
                    <a:cubicBezTo>
                      <a:pt x="876" y="409"/>
                      <a:pt x="877" y="411"/>
                      <a:pt x="878" y="413"/>
                    </a:cubicBezTo>
                    <a:cubicBezTo>
                      <a:pt x="878" y="413"/>
                      <a:pt x="878" y="413"/>
                      <a:pt x="878" y="413"/>
                    </a:cubicBezTo>
                    <a:cubicBezTo>
                      <a:pt x="878" y="413"/>
                      <a:pt x="877" y="413"/>
                      <a:pt x="876" y="413"/>
                    </a:cubicBezTo>
                    <a:cubicBezTo>
                      <a:pt x="877" y="414"/>
                      <a:pt x="877" y="415"/>
                      <a:pt x="878" y="416"/>
                    </a:cubicBezTo>
                    <a:cubicBezTo>
                      <a:pt x="884" y="417"/>
                      <a:pt x="890" y="421"/>
                      <a:pt x="896" y="423"/>
                    </a:cubicBezTo>
                    <a:cubicBezTo>
                      <a:pt x="896" y="423"/>
                      <a:pt x="896" y="424"/>
                      <a:pt x="896" y="425"/>
                    </a:cubicBezTo>
                    <a:cubicBezTo>
                      <a:pt x="897" y="426"/>
                      <a:pt x="899" y="427"/>
                      <a:pt x="900" y="428"/>
                    </a:cubicBezTo>
                    <a:cubicBezTo>
                      <a:pt x="899" y="436"/>
                      <a:pt x="912" y="437"/>
                      <a:pt x="908" y="445"/>
                    </a:cubicBezTo>
                    <a:cubicBezTo>
                      <a:pt x="909" y="447"/>
                      <a:pt x="911" y="449"/>
                      <a:pt x="912" y="452"/>
                    </a:cubicBezTo>
                    <a:cubicBezTo>
                      <a:pt x="912" y="452"/>
                      <a:pt x="911" y="452"/>
                      <a:pt x="911" y="452"/>
                    </a:cubicBezTo>
                    <a:cubicBezTo>
                      <a:pt x="910" y="451"/>
                      <a:pt x="910" y="449"/>
                      <a:pt x="909" y="448"/>
                    </a:cubicBezTo>
                    <a:cubicBezTo>
                      <a:pt x="909" y="448"/>
                      <a:pt x="909" y="448"/>
                      <a:pt x="909" y="448"/>
                    </a:cubicBezTo>
                    <a:cubicBezTo>
                      <a:pt x="908" y="449"/>
                      <a:pt x="908" y="450"/>
                      <a:pt x="908" y="451"/>
                    </a:cubicBezTo>
                    <a:cubicBezTo>
                      <a:pt x="907" y="454"/>
                      <a:pt x="907" y="455"/>
                      <a:pt x="907" y="458"/>
                    </a:cubicBezTo>
                    <a:cubicBezTo>
                      <a:pt x="907" y="458"/>
                      <a:pt x="908" y="457"/>
                      <a:pt x="908" y="457"/>
                    </a:cubicBezTo>
                    <a:cubicBezTo>
                      <a:pt x="909" y="458"/>
                      <a:pt x="909" y="458"/>
                      <a:pt x="909" y="458"/>
                    </a:cubicBezTo>
                    <a:cubicBezTo>
                      <a:pt x="907" y="459"/>
                      <a:pt x="907" y="459"/>
                      <a:pt x="907" y="459"/>
                    </a:cubicBezTo>
                    <a:cubicBezTo>
                      <a:pt x="905" y="466"/>
                      <a:pt x="904" y="469"/>
                      <a:pt x="902" y="472"/>
                    </a:cubicBezTo>
                    <a:cubicBezTo>
                      <a:pt x="899" y="472"/>
                      <a:pt x="899" y="472"/>
                      <a:pt x="889" y="468"/>
                    </a:cubicBezTo>
                    <a:cubicBezTo>
                      <a:pt x="885" y="470"/>
                      <a:pt x="883" y="470"/>
                      <a:pt x="859" y="461"/>
                    </a:cubicBezTo>
                    <a:cubicBezTo>
                      <a:pt x="859" y="461"/>
                      <a:pt x="859" y="461"/>
                      <a:pt x="859" y="461"/>
                    </a:cubicBezTo>
                    <a:cubicBezTo>
                      <a:pt x="851" y="462"/>
                      <a:pt x="844" y="458"/>
                      <a:pt x="836" y="459"/>
                    </a:cubicBezTo>
                    <a:cubicBezTo>
                      <a:pt x="836" y="460"/>
                      <a:pt x="835" y="461"/>
                      <a:pt x="835" y="462"/>
                    </a:cubicBezTo>
                    <a:cubicBezTo>
                      <a:pt x="834" y="462"/>
                      <a:pt x="834" y="462"/>
                      <a:pt x="834" y="462"/>
                    </a:cubicBezTo>
                    <a:cubicBezTo>
                      <a:pt x="834" y="462"/>
                      <a:pt x="834" y="462"/>
                      <a:pt x="834" y="462"/>
                    </a:cubicBezTo>
                    <a:cubicBezTo>
                      <a:pt x="834" y="462"/>
                      <a:pt x="834" y="462"/>
                      <a:pt x="833" y="461"/>
                    </a:cubicBezTo>
                    <a:cubicBezTo>
                      <a:pt x="833" y="461"/>
                      <a:pt x="833" y="461"/>
                      <a:pt x="833" y="461"/>
                    </a:cubicBezTo>
                    <a:cubicBezTo>
                      <a:pt x="833" y="461"/>
                      <a:pt x="833" y="461"/>
                      <a:pt x="833" y="461"/>
                    </a:cubicBezTo>
                    <a:cubicBezTo>
                      <a:pt x="833" y="461"/>
                      <a:pt x="832" y="461"/>
                      <a:pt x="832" y="461"/>
                    </a:cubicBezTo>
                    <a:cubicBezTo>
                      <a:pt x="832" y="461"/>
                      <a:pt x="832" y="461"/>
                      <a:pt x="832" y="461"/>
                    </a:cubicBezTo>
                    <a:cubicBezTo>
                      <a:pt x="832" y="461"/>
                      <a:pt x="832" y="461"/>
                      <a:pt x="832" y="461"/>
                    </a:cubicBezTo>
                    <a:cubicBezTo>
                      <a:pt x="827" y="461"/>
                      <a:pt x="827" y="461"/>
                      <a:pt x="824" y="463"/>
                    </a:cubicBezTo>
                    <a:cubicBezTo>
                      <a:pt x="824" y="464"/>
                      <a:pt x="824" y="465"/>
                      <a:pt x="824" y="465"/>
                    </a:cubicBezTo>
                    <a:cubicBezTo>
                      <a:pt x="838" y="478"/>
                      <a:pt x="819" y="504"/>
                      <a:pt x="818" y="505"/>
                    </a:cubicBezTo>
                    <a:cubicBezTo>
                      <a:pt x="818" y="509"/>
                      <a:pt x="817" y="509"/>
                      <a:pt x="816" y="512"/>
                    </a:cubicBezTo>
                    <a:cubicBezTo>
                      <a:pt x="816" y="512"/>
                      <a:pt x="817" y="513"/>
                      <a:pt x="817" y="513"/>
                    </a:cubicBezTo>
                    <a:cubicBezTo>
                      <a:pt x="819" y="513"/>
                      <a:pt x="819" y="513"/>
                      <a:pt x="822" y="511"/>
                    </a:cubicBezTo>
                    <a:cubicBezTo>
                      <a:pt x="822" y="512"/>
                      <a:pt x="822" y="512"/>
                      <a:pt x="822" y="513"/>
                    </a:cubicBezTo>
                    <a:cubicBezTo>
                      <a:pt x="822" y="513"/>
                      <a:pt x="821" y="514"/>
                      <a:pt x="820" y="514"/>
                    </a:cubicBezTo>
                    <a:cubicBezTo>
                      <a:pt x="818" y="514"/>
                      <a:pt x="818" y="514"/>
                      <a:pt x="818" y="514"/>
                    </a:cubicBezTo>
                    <a:cubicBezTo>
                      <a:pt x="818" y="515"/>
                      <a:pt x="818" y="515"/>
                      <a:pt x="818" y="516"/>
                    </a:cubicBezTo>
                    <a:cubicBezTo>
                      <a:pt x="820" y="516"/>
                      <a:pt x="822" y="516"/>
                      <a:pt x="823" y="516"/>
                    </a:cubicBezTo>
                    <a:cubicBezTo>
                      <a:pt x="823" y="518"/>
                      <a:pt x="822" y="520"/>
                      <a:pt x="821" y="522"/>
                    </a:cubicBezTo>
                    <a:cubicBezTo>
                      <a:pt x="823" y="526"/>
                      <a:pt x="820" y="529"/>
                      <a:pt x="819" y="532"/>
                    </a:cubicBezTo>
                    <a:cubicBezTo>
                      <a:pt x="819" y="533"/>
                      <a:pt x="819" y="533"/>
                      <a:pt x="819" y="533"/>
                    </a:cubicBezTo>
                    <a:cubicBezTo>
                      <a:pt x="837" y="529"/>
                      <a:pt x="842" y="535"/>
                      <a:pt x="848" y="542"/>
                    </a:cubicBezTo>
                    <a:cubicBezTo>
                      <a:pt x="849" y="546"/>
                      <a:pt x="851" y="549"/>
                      <a:pt x="856" y="549"/>
                    </a:cubicBezTo>
                    <a:cubicBezTo>
                      <a:pt x="856" y="549"/>
                      <a:pt x="857" y="549"/>
                      <a:pt x="857" y="548"/>
                    </a:cubicBezTo>
                    <a:cubicBezTo>
                      <a:pt x="857" y="548"/>
                      <a:pt x="857" y="548"/>
                      <a:pt x="857" y="548"/>
                    </a:cubicBezTo>
                    <a:cubicBezTo>
                      <a:pt x="857" y="549"/>
                      <a:pt x="857" y="549"/>
                      <a:pt x="857" y="549"/>
                    </a:cubicBezTo>
                    <a:cubicBezTo>
                      <a:pt x="857" y="549"/>
                      <a:pt x="857" y="549"/>
                      <a:pt x="857" y="549"/>
                    </a:cubicBezTo>
                    <a:cubicBezTo>
                      <a:pt x="860" y="545"/>
                      <a:pt x="882" y="540"/>
                      <a:pt x="892" y="547"/>
                    </a:cubicBezTo>
                    <a:cubicBezTo>
                      <a:pt x="904" y="540"/>
                      <a:pt x="904" y="540"/>
                      <a:pt x="908" y="540"/>
                    </a:cubicBezTo>
                    <a:cubicBezTo>
                      <a:pt x="908" y="535"/>
                      <a:pt x="911" y="531"/>
                      <a:pt x="919" y="528"/>
                    </a:cubicBezTo>
                    <a:cubicBezTo>
                      <a:pt x="920" y="528"/>
                      <a:pt x="920" y="528"/>
                      <a:pt x="920" y="527"/>
                    </a:cubicBezTo>
                    <a:cubicBezTo>
                      <a:pt x="913" y="524"/>
                      <a:pt x="914" y="519"/>
                      <a:pt x="915" y="518"/>
                    </a:cubicBezTo>
                    <a:cubicBezTo>
                      <a:pt x="917" y="512"/>
                      <a:pt x="924" y="511"/>
                      <a:pt x="928" y="506"/>
                    </a:cubicBezTo>
                    <a:cubicBezTo>
                      <a:pt x="927" y="506"/>
                      <a:pt x="927" y="506"/>
                      <a:pt x="927" y="505"/>
                    </a:cubicBezTo>
                    <a:cubicBezTo>
                      <a:pt x="927" y="505"/>
                      <a:pt x="927" y="504"/>
                      <a:pt x="928" y="503"/>
                    </a:cubicBezTo>
                    <a:cubicBezTo>
                      <a:pt x="928" y="503"/>
                      <a:pt x="928" y="503"/>
                      <a:pt x="948" y="498"/>
                    </a:cubicBezTo>
                    <a:cubicBezTo>
                      <a:pt x="957" y="495"/>
                      <a:pt x="948" y="482"/>
                      <a:pt x="957" y="479"/>
                    </a:cubicBezTo>
                    <a:cubicBezTo>
                      <a:pt x="967" y="475"/>
                      <a:pt x="972" y="488"/>
                      <a:pt x="982" y="486"/>
                    </a:cubicBezTo>
                    <a:cubicBezTo>
                      <a:pt x="991" y="484"/>
                      <a:pt x="996" y="475"/>
                      <a:pt x="1006" y="474"/>
                    </a:cubicBezTo>
                    <a:cubicBezTo>
                      <a:pt x="1007" y="474"/>
                      <a:pt x="1008" y="474"/>
                      <a:pt x="1009" y="474"/>
                    </a:cubicBezTo>
                    <a:cubicBezTo>
                      <a:pt x="1025" y="476"/>
                      <a:pt x="1024" y="493"/>
                      <a:pt x="1033" y="500"/>
                    </a:cubicBezTo>
                    <a:cubicBezTo>
                      <a:pt x="1041" y="506"/>
                      <a:pt x="1049" y="510"/>
                      <a:pt x="1057" y="517"/>
                    </a:cubicBezTo>
                    <a:cubicBezTo>
                      <a:pt x="1057" y="517"/>
                      <a:pt x="1057" y="518"/>
                      <a:pt x="1058" y="518"/>
                    </a:cubicBezTo>
                    <a:cubicBezTo>
                      <a:pt x="1059" y="519"/>
                      <a:pt x="1059" y="521"/>
                      <a:pt x="1060" y="522"/>
                    </a:cubicBezTo>
                    <a:cubicBezTo>
                      <a:pt x="1060" y="522"/>
                      <a:pt x="1062" y="522"/>
                      <a:pt x="1062" y="521"/>
                    </a:cubicBezTo>
                    <a:cubicBezTo>
                      <a:pt x="1063" y="521"/>
                      <a:pt x="1063" y="521"/>
                      <a:pt x="1063" y="521"/>
                    </a:cubicBezTo>
                    <a:cubicBezTo>
                      <a:pt x="1064" y="523"/>
                      <a:pt x="1064" y="523"/>
                      <a:pt x="1064" y="523"/>
                    </a:cubicBezTo>
                    <a:cubicBezTo>
                      <a:pt x="1063" y="523"/>
                      <a:pt x="1063" y="523"/>
                      <a:pt x="1063" y="523"/>
                    </a:cubicBezTo>
                    <a:cubicBezTo>
                      <a:pt x="1063" y="524"/>
                      <a:pt x="1063" y="524"/>
                      <a:pt x="1063" y="524"/>
                    </a:cubicBezTo>
                    <a:cubicBezTo>
                      <a:pt x="1064" y="524"/>
                      <a:pt x="1070" y="523"/>
                      <a:pt x="1068" y="528"/>
                    </a:cubicBezTo>
                    <a:cubicBezTo>
                      <a:pt x="1072" y="532"/>
                      <a:pt x="1073" y="532"/>
                      <a:pt x="1074" y="532"/>
                    </a:cubicBezTo>
                    <a:cubicBezTo>
                      <a:pt x="1077" y="534"/>
                      <a:pt x="1078" y="535"/>
                      <a:pt x="1081" y="546"/>
                    </a:cubicBezTo>
                    <a:cubicBezTo>
                      <a:pt x="1081" y="548"/>
                      <a:pt x="1081" y="548"/>
                      <a:pt x="1081" y="548"/>
                    </a:cubicBezTo>
                    <a:cubicBezTo>
                      <a:pt x="1080" y="548"/>
                      <a:pt x="1079" y="548"/>
                      <a:pt x="1078" y="548"/>
                    </a:cubicBezTo>
                    <a:cubicBezTo>
                      <a:pt x="1079" y="551"/>
                      <a:pt x="1078" y="551"/>
                      <a:pt x="1076" y="553"/>
                    </a:cubicBezTo>
                    <a:cubicBezTo>
                      <a:pt x="1076" y="553"/>
                      <a:pt x="1076" y="553"/>
                      <a:pt x="1076" y="553"/>
                    </a:cubicBezTo>
                    <a:cubicBezTo>
                      <a:pt x="1076" y="553"/>
                      <a:pt x="1076" y="553"/>
                      <a:pt x="1076" y="554"/>
                    </a:cubicBezTo>
                    <a:cubicBezTo>
                      <a:pt x="1076" y="554"/>
                      <a:pt x="1076" y="554"/>
                      <a:pt x="1076" y="554"/>
                    </a:cubicBezTo>
                    <a:cubicBezTo>
                      <a:pt x="1076" y="554"/>
                      <a:pt x="1076" y="554"/>
                      <a:pt x="1076" y="554"/>
                    </a:cubicBezTo>
                    <a:cubicBezTo>
                      <a:pt x="1076" y="554"/>
                      <a:pt x="1076" y="554"/>
                      <a:pt x="1076" y="555"/>
                    </a:cubicBezTo>
                    <a:cubicBezTo>
                      <a:pt x="1076" y="555"/>
                      <a:pt x="1076" y="555"/>
                      <a:pt x="1076" y="555"/>
                    </a:cubicBezTo>
                    <a:cubicBezTo>
                      <a:pt x="1076" y="555"/>
                      <a:pt x="1076" y="555"/>
                      <a:pt x="1076" y="555"/>
                    </a:cubicBezTo>
                    <a:cubicBezTo>
                      <a:pt x="1076" y="555"/>
                      <a:pt x="1076" y="555"/>
                      <a:pt x="1076" y="556"/>
                    </a:cubicBezTo>
                    <a:cubicBezTo>
                      <a:pt x="1078" y="556"/>
                      <a:pt x="1078" y="556"/>
                      <a:pt x="1078" y="556"/>
                    </a:cubicBezTo>
                    <a:cubicBezTo>
                      <a:pt x="1078" y="556"/>
                      <a:pt x="1078" y="557"/>
                      <a:pt x="1078" y="557"/>
                    </a:cubicBezTo>
                    <a:cubicBezTo>
                      <a:pt x="1078" y="557"/>
                      <a:pt x="1078" y="557"/>
                      <a:pt x="1078" y="557"/>
                    </a:cubicBezTo>
                    <a:cubicBezTo>
                      <a:pt x="1078" y="557"/>
                      <a:pt x="1078" y="557"/>
                      <a:pt x="1078" y="557"/>
                    </a:cubicBezTo>
                    <a:cubicBezTo>
                      <a:pt x="1079" y="557"/>
                      <a:pt x="1079" y="557"/>
                      <a:pt x="1079" y="557"/>
                    </a:cubicBezTo>
                    <a:cubicBezTo>
                      <a:pt x="1079" y="557"/>
                      <a:pt x="1079" y="557"/>
                      <a:pt x="1079" y="557"/>
                    </a:cubicBezTo>
                    <a:cubicBezTo>
                      <a:pt x="1079" y="557"/>
                      <a:pt x="1079" y="557"/>
                      <a:pt x="1079" y="557"/>
                    </a:cubicBezTo>
                    <a:cubicBezTo>
                      <a:pt x="1080" y="557"/>
                      <a:pt x="1080" y="557"/>
                      <a:pt x="1080" y="557"/>
                    </a:cubicBezTo>
                    <a:cubicBezTo>
                      <a:pt x="1080" y="557"/>
                      <a:pt x="1080" y="557"/>
                      <a:pt x="1080" y="557"/>
                    </a:cubicBezTo>
                    <a:cubicBezTo>
                      <a:pt x="1082" y="553"/>
                      <a:pt x="1083" y="553"/>
                      <a:pt x="1085" y="552"/>
                    </a:cubicBezTo>
                    <a:cubicBezTo>
                      <a:pt x="1085" y="546"/>
                      <a:pt x="1085" y="546"/>
                      <a:pt x="1089" y="546"/>
                    </a:cubicBezTo>
                    <a:cubicBezTo>
                      <a:pt x="1089" y="546"/>
                      <a:pt x="1089" y="546"/>
                      <a:pt x="1089" y="546"/>
                    </a:cubicBezTo>
                    <a:cubicBezTo>
                      <a:pt x="1091" y="545"/>
                      <a:pt x="1091" y="545"/>
                      <a:pt x="1091" y="545"/>
                    </a:cubicBezTo>
                    <a:cubicBezTo>
                      <a:pt x="1090" y="545"/>
                      <a:pt x="1090" y="544"/>
                      <a:pt x="1090" y="543"/>
                    </a:cubicBezTo>
                    <a:cubicBezTo>
                      <a:pt x="1090" y="543"/>
                      <a:pt x="1090" y="542"/>
                      <a:pt x="1090" y="542"/>
                    </a:cubicBezTo>
                    <a:cubicBezTo>
                      <a:pt x="1090" y="540"/>
                      <a:pt x="1090" y="540"/>
                      <a:pt x="1086" y="538"/>
                    </a:cubicBezTo>
                    <a:cubicBezTo>
                      <a:pt x="1083" y="536"/>
                      <a:pt x="1084" y="530"/>
                      <a:pt x="1089" y="528"/>
                    </a:cubicBezTo>
                    <a:cubicBezTo>
                      <a:pt x="1090" y="530"/>
                      <a:pt x="1090" y="530"/>
                      <a:pt x="1100" y="537"/>
                    </a:cubicBezTo>
                    <a:cubicBezTo>
                      <a:pt x="1101" y="536"/>
                      <a:pt x="1101" y="536"/>
                      <a:pt x="1102" y="534"/>
                    </a:cubicBezTo>
                    <a:cubicBezTo>
                      <a:pt x="1095" y="525"/>
                      <a:pt x="1083" y="523"/>
                      <a:pt x="1076" y="515"/>
                    </a:cubicBezTo>
                    <a:cubicBezTo>
                      <a:pt x="1077" y="514"/>
                      <a:pt x="1078" y="513"/>
                      <a:pt x="1079" y="513"/>
                    </a:cubicBezTo>
                    <a:cubicBezTo>
                      <a:pt x="1079" y="513"/>
                      <a:pt x="1079" y="512"/>
                      <a:pt x="1079" y="512"/>
                    </a:cubicBezTo>
                    <a:cubicBezTo>
                      <a:pt x="1075" y="509"/>
                      <a:pt x="1070" y="512"/>
                      <a:pt x="1066" y="509"/>
                    </a:cubicBezTo>
                    <a:cubicBezTo>
                      <a:pt x="1040" y="475"/>
                      <a:pt x="1040" y="475"/>
                      <a:pt x="1040" y="475"/>
                    </a:cubicBezTo>
                    <a:cubicBezTo>
                      <a:pt x="1041" y="474"/>
                      <a:pt x="1042" y="473"/>
                      <a:pt x="1042" y="472"/>
                    </a:cubicBezTo>
                    <a:cubicBezTo>
                      <a:pt x="1041" y="471"/>
                      <a:pt x="1040" y="469"/>
                      <a:pt x="1039" y="468"/>
                    </a:cubicBezTo>
                    <a:cubicBezTo>
                      <a:pt x="1039" y="468"/>
                      <a:pt x="1039" y="468"/>
                      <a:pt x="1039" y="468"/>
                    </a:cubicBezTo>
                    <a:cubicBezTo>
                      <a:pt x="1039" y="468"/>
                      <a:pt x="1039" y="467"/>
                      <a:pt x="1040" y="466"/>
                    </a:cubicBezTo>
                    <a:cubicBezTo>
                      <a:pt x="1047" y="464"/>
                      <a:pt x="1047" y="464"/>
                      <a:pt x="1047" y="463"/>
                    </a:cubicBezTo>
                    <a:cubicBezTo>
                      <a:pt x="1049" y="463"/>
                      <a:pt x="1051" y="464"/>
                      <a:pt x="1052" y="464"/>
                    </a:cubicBezTo>
                    <a:cubicBezTo>
                      <a:pt x="1052" y="465"/>
                      <a:pt x="1052" y="468"/>
                      <a:pt x="1052" y="470"/>
                    </a:cubicBezTo>
                    <a:cubicBezTo>
                      <a:pt x="1053" y="471"/>
                      <a:pt x="1054" y="473"/>
                      <a:pt x="1055" y="475"/>
                    </a:cubicBezTo>
                    <a:cubicBezTo>
                      <a:pt x="1056" y="474"/>
                      <a:pt x="1057" y="473"/>
                      <a:pt x="1057" y="473"/>
                    </a:cubicBezTo>
                    <a:cubicBezTo>
                      <a:pt x="1057" y="473"/>
                      <a:pt x="1057" y="473"/>
                      <a:pt x="1057" y="472"/>
                    </a:cubicBezTo>
                    <a:cubicBezTo>
                      <a:pt x="1058" y="472"/>
                      <a:pt x="1058" y="471"/>
                      <a:pt x="1058" y="471"/>
                    </a:cubicBezTo>
                    <a:cubicBezTo>
                      <a:pt x="1058" y="470"/>
                      <a:pt x="1058" y="470"/>
                      <a:pt x="1058" y="470"/>
                    </a:cubicBezTo>
                    <a:cubicBezTo>
                      <a:pt x="1059" y="470"/>
                      <a:pt x="1060" y="470"/>
                      <a:pt x="1060" y="470"/>
                    </a:cubicBezTo>
                    <a:cubicBezTo>
                      <a:pt x="1061" y="470"/>
                      <a:pt x="1061" y="470"/>
                      <a:pt x="1061" y="470"/>
                    </a:cubicBezTo>
                    <a:cubicBezTo>
                      <a:pt x="1061" y="470"/>
                      <a:pt x="1061" y="470"/>
                      <a:pt x="1061" y="470"/>
                    </a:cubicBezTo>
                    <a:cubicBezTo>
                      <a:pt x="1065" y="474"/>
                      <a:pt x="1065" y="480"/>
                      <a:pt x="1070" y="483"/>
                    </a:cubicBezTo>
                    <a:cubicBezTo>
                      <a:pt x="1069" y="483"/>
                      <a:pt x="1068" y="483"/>
                      <a:pt x="1067" y="482"/>
                    </a:cubicBezTo>
                    <a:cubicBezTo>
                      <a:pt x="1067" y="483"/>
                      <a:pt x="1067" y="483"/>
                      <a:pt x="1067" y="483"/>
                    </a:cubicBezTo>
                    <a:cubicBezTo>
                      <a:pt x="1070" y="487"/>
                      <a:pt x="1076" y="492"/>
                      <a:pt x="1076" y="492"/>
                    </a:cubicBezTo>
                    <a:cubicBezTo>
                      <a:pt x="1079" y="494"/>
                      <a:pt x="1082" y="494"/>
                      <a:pt x="1085" y="495"/>
                    </a:cubicBezTo>
                    <a:cubicBezTo>
                      <a:pt x="1105" y="513"/>
                      <a:pt x="1105" y="513"/>
                      <a:pt x="1110" y="515"/>
                    </a:cubicBezTo>
                    <a:cubicBezTo>
                      <a:pt x="1110" y="516"/>
                      <a:pt x="1110" y="517"/>
                      <a:pt x="1110" y="517"/>
                    </a:cubicBezTo>
                    <a:cubicBezTo>
                      <a:pt x="1110" y="517"/>
                      <a:pt x="1109" y="518"/>
                      <a:pt x="1109" y="518"/>
                    </a:cubicBezTo>
                    <a:cubicBezTo>
                      <a:pt x="1109" y="528"/>
                      <a:pt x="1109" y="528"/>
                      <a:pt x="1110" y="532"/>
                    </a:cubicBezTo>
                    <a:cubicBezTo>
                      <a:pt x="1110" y="532"/>
                      <a:pt x="1110" y="532"/>
                      <a:pt x="1109" y="532"/>
                    </a:cubicBezTo>
                    <a:cubicBezTo>
                      <a:pt x="1109" y="532"/>
                      <a:pt x="1110" y="533"/>
                      <a:pt x="1110" y="533"/>
                    </a:cubicBezTo>
                    <a:cubicBezTo>
                      <a:pt x="1111" y="535"/>
                      <a:pt x="1115" y="535"/>
                      <a:pt x="1116" y="539"/>
                    </a:cubicBezTo>
                    <a:cubicBezTo>
                      <a:pt x="1116" y="541"/>
                      <a:pt x="1117" y="543"/>
                      <a:pt x="1119" y="545"/>
                    </a:cubicBezTo>
                    <a:cubicBezTo>
                      <a:pt x="1121" y="547"/>
                      <a:pt x="1124" y="547"/>
                      <a:pt x="1126" y="548"/>
                    </a:cubicBezTo>
                    <a:cubicBezTo>
                      <a:pt x="1126" y="548"/>
                      <a:pt x="1126" y="549"/>
                      <a:pt x="1126" y="549"/>
                    </a:cubicBezTo>
                    <a:cubicBezTo>
                      <a:pt x="1125" y="550"/>
                      <a:pt x="1125" y="550"/>
                      <a:pt x="1123" y="550"/>
                    </a:cubicBezTo>
                    <a:cubicBezTo>
                      <a:pt x="1123" y="550"/>
                      <a:pt x="1123" y="550"/>
                      <a:pt x="1123" y="550"/>
                    </a:cubicBezTo>
                    <a:cubicBezTo>
                      <a:pt x="1124" y="553"/>
                      <a:pt x="1125" y="554"/>
                      <a:pt x="1126" y="556"/>
                    </a:cubicBezTo>
                    <a:cubicBezTo>
                      <a:pt x="1135" y="555"/>
                      <a:pt x="1135" y="555"/>
                      <a:pt x="1135" y="555"/>
                    </a:cubicBezTo>
                    <a:cubicBezTo>
                      <a:pt x="1138" y="556"/>
                      <a:pt x="1140" y="559"/>
                      <a:pt x="1143" y="559"/>
                    </a:cubicBezTo>
                    <a:cubicBezTo>
                      <a:pt x="1143" y="559"/>
                      <a:pt x="1143" y="559"/>
                      <a:pt x="1143" y="559"/>
                    </a:cubicBezTo>
                    <a:cubicBezTo>
                      <a:pt x="1142" y="562"/>
                      <a:pt x="1140" y="562"/>
                      <a:pt x="1137" y="560"/>
                    </a:cubicBezTo>
                    <a:cubicBezTo>
                      <a:pt x="1131" y="555"/>
                      <a:pt x="1129" y="559"/>
                      <a:pt x="1129" y="559"/>
                    </a:cubicBezTo>
                    <a:cubicBezTo>
                      <a:pt x="1126" y="564"/>
                      <a:pt x="1131" y="567"/>
                      <a:pt x="1131" y="572"/>
                    </a:cubicBezTo>
                    <a:cubicBezTo>
                      <a:pt x="1132" y="573"/>
                      <a:pt x="1132" y="573"/>
                      <a:pt x="1133" y="574"/>
                    </a:cubicBezTo>
                    <a:cubicBezTo>
                      <a:pt x="1134" y="573"/>
                      <a:pt x="1134" y="573"/>
                      <a:pt x="1135" y="573"/>
                    </a:cubicBezTo>
                    <a:cubicBezTo>
                      <a:pt x="1136" y="574"/>
                      <a:pt x="1137" y="575"/>
                      <a:pt x="1138" y="578"/>
                    </a:cubicBezTo>
                    <a:cubicBezTo>
                      <a:pt x="1138" y="578"/>
                      <a:pt x="1138" y="578"/>
                      <a:pt x="1138" y="578"/>
                    </a:cubicBezTo>
                    <a:cubicBezTo>
                      <a:pt x="1139" y="575"/>
                      <a:pt x="1140" y="575"/>
                      <a:pt x="1143" y="577"/>
                    </a:cubicBezTo>
                    <a:cubicBezTo>
                      <a:pt x="1143" y="574"/>
                      <a:pt x="1143" y="574"/>
                      <a:pt x="1140" y="567"/>
                    </a:cubicBezTo>
                    <a:cubicBezTo>
                      <a:pt x="1140" y="566"/>
                      <a:pt x="1140" y="566"/>
                      <a:pt x="1140" y="566"/>
                    </a:cubicBezTo>
                    <a:cubicBezTo>
                      <a:pt x="1141" y="566"/>
                      <a:pt x="1142" y="567"/>
                      <a:pt x="1143" y="567"/>
                    </a:cubicBezTo>
                    <a:cubicBezTo>
                      <a:pt x="1143" y="567"/>
                      <a:pt x="1143" y="567"/>
                      <a:pt x="1143" y="567"/>
                    </a:cubicBezTo>
                    <a:cubicBezTo>
                      <a:pt x="1143" y="568"/>
                      <a:pt x="1143" y="568"/>
                      <a:pt x="1143" y="568"/>
                    </a:cubicBezTo>
                    <a:cubicBezTo>
                      <a:pt x="1144" y="569"/>
                      <a:pt x="1144" y="569"/>
                      <a:pt x="1144" y="569"/>
                    </a:cubicBezTo>
                    <a:cubicBezTo>
                      <a:pt x="1145" y="568"/>
                      <a:pt x="1145" y="568"/>
                      <a:pt x="1146" y="568"/>
                    </a:cubicBezTo>
                    <a:cubicBezTo>
                      <a:pt x="1146" y="567"/>
                      <a:pt x="1146" y="566"/>
                      <a:pt x="1146" y="565"/>
                    </a:cubicBezTo>
                    <a:cubicBezTo>
                      <a:pt x="1145" y="566"/>
                      <a:pt x="1145" y="566"/>
                      <a:pt x="1144" y="566"/>
                    </a:cubicBezTo>
                    <a:cubicBezTo>
                      <a:pt x="1144" y="566"/>
                      <a:pt x="1144" y="566"/>
                      <a:pt x="1142" y="562"/>
                    </a:cubicBezTo>
                    <a:cubicBezTo>
                      <a:pt x="1145" y="559"/>
                      <a:pt x="1146" y="560"/>
                      <a:pt x="1150" y="566"/>
                    </a:cubicBezTo>
                    <a:cubicBezTo>
                      <a:pt x="1151" y="565"/>
                      <a:pt x="1151" y="565"/>
                      <a:pt x="1151" y="565"/>
                    </a:cubicBezTo>
                    <a:cubicBezTo>
                      <a:pt x="1151" y="563"/>
                      <a:pt x="1150" y="562"/>
                      <a:pt x="1150" y="560"/>
                    </a:cubicBezTo>
                    <a:cubicBezTo>
                      <a:pt x="1150" y="560"/>
                      <a:pt x="1150" y="560"/>
                      <a:pt x="1150" y="560"/>
                    </a:cubicBezTo>
                    <a:cubicBezTo>
                      <a:pt x="1148" y="557"/>
                      <a:pt x="1140" y="552"/>
                      <a:pt x="1138" y="551"/>
                    </a:cubicBezTo>
                    <a:cubicBezTo>
                      <a:pt x="1138" y="551"/>
                      <a:pt x="1138" y="551"/>
                      <a:pt x="1138" y="551"/>
                    </a:cubicBezTo>
                    <a:cubicBezTo>
                      <a:pt x="1139" y="550"/>
                      <a:pt x="1140" y="550"/>
                      <a:pt x="1141" y="549"/>
                    </a:cubicBezTo>
                    <a:cubicBezTo>
                      <a:pt x="1140" y="548"/>
                      <a:pt x="1140" y="547"/>
                      <a:pt x="1139" y="546"/>
                    </a:cubicBezTo>
                    <a:cubicBezTo>
                      <a:pt x="1139" y="546"/>
                      <a:pt x="1139" y="546"/>
                      <a:pt x="1139" y="546"/>
                    </a:cubicBezTo>
                    <a:cubicBezTo>
                      <a:pt x="1142" y="545"/>
                      <a:pt x="1142" y="547"/>
                      <a:pt x="1142" y="548"/>
                    </a:cubicBezTo>
                    <a:cubicBezTo>
                      <a:pt x="1142" y="548"/>
                      <a:pt x="1142" y="548"/>
                      <a:pt x="1142" y="548"/>
                    </a:cubicBezTo>
                    <a:cubicBezTo>
                      <a:pt x="1143" y="548"/>
                      <a:pt x="1143" y="548"/>
                      <a:pt x="1143" y="548"/>
                    </a:cubicBezTo>
                    <a:cubicBezTo>
                      <a:pt x="1143" y="547"/>
                      <a:pt x="1143" y="547"/>
                      <a:pt x="1143" y="547"/>
                    </a:cubicBezTo>
                    <a:cubicBezTo>
                      <a:pt x="1135" y="536"/>
                      <a:pt x="1136" y="536"/>
                      <a:pt x="1137" y="534"/>
                    </a:cubicBezTo>
                    <a:cubicBezTo>
                      <a:pt x="1137" y="533"/>
                      <a:pt x="1136" y="532"/>
                      <a:pt x="1136" y="532"/>
                    </a:cubicBezTo>
                    <a:cubicBezTo>
                      <a:pt x="1137" y="531"/>
                      <a:pt x="1137" y="531"/>
                      <a:pt x="1138" y="531"/>
                    </a:cubicBezTo>
                    <a:cubicBezTo>
                      <a:pt x="1138" y="531"/>
                      <a:pt x="1138" y="531"/>
                      <a:pt x="1139" y="530"/>
                    </a:cubicBezTo>
                    <a:cubicBezTo>
                      <a:pt x="1139" y="531"/>
                      <a:pt x="1139" y="531"/>
                      <a:pt x="1139" y="531"/>
                    </a:cubicBezTo>
                    <a:cubicBezTo>
                      <a:pt x="1138" y="532"/>
                      <a:pt x="1138" y="532"/>
                      <a:pt x="1138" y="532"/>
                    </a:cubicBezTo>
                    <a:cubicBezTo>
                      <a:pt x="1140" y="534"/>
                      <a:pt x="1142" y="536"/>
                      <a:pt x="1143" y="538"/>
                    </a:cubicBezTo>
                    <a:cubicBezTo>
                      <a:pt x="1144" y="539"/>
                      <a:pt x="1145" y="539"/>
                      <a:pt x="1146" y="539"/>
                    </a:cubicBezTo>
                    <a:cubicBezTo>
                      <a:pt x="1146" y="539"/>
                      <a:pt x="1146" y="539"/>
                      <a:pt x="1146" y="539"/>
                    </a:cubicBezTo>
                    <a:cubicBezTo>
                      <a:pt x="1145" y="538"/>
                      <a:pt x="1143" y="537"/>
                      <a:pt x="1143" y="535"/>
                    </a:cubicBezTo>
                    <a:cubicBezTo>
                      <a:pt x="1143" y="535"/>
                      <a:pt x="1143" y="535"/>
                      <a:pt x="1143" y="535"/>
                    </a:cubicBezTo>
                    <a:cubicBezTo>
                      <a:pt x="1145" y="535"/>
                      <a:pt x="1146" y="536"/>
                      <a:pt x="1147" y="539"/>
                    </a:cubicBezTo>
                    <a:cubicBezTo>
                      <a:pt x="1147" y="539"/>
                      <a:pt x="1148" y="539"/>
                      <a:pt x="1148" y="539"/>
                    </a:cubicBezTo>
                    <a:cubicBezTo>
                      <a:pt x="1148" y="538"/>
                      <a:pt x="1148" y="538"/>
                      <a:pt x="1148" y="538"/>
                    </a:cubicBezTo>
                    <a:cubicBezTo>
                      <a:pt x="1148" y="537"/>
                      <a:pt x="1146" y="536"/>
                      <a:pt x="1146" y="535"/>
                    </a:cubicBezTo>
                    <a:cubicBezTo>
                      <a:pt x="1146" y="535"/>
                      <a:pt x="1146" y="534"/>
                      <a:pt x="1147" y="534"/>
                    </a:cubicBezTo>
                    <a:cubicBezTo>
                      <a:pt x="1148" y="534"/>
                      <a:pt x="1148" y="534"/>
                      <a:pt x="1151" y="537"/>
                    </a:cubicBezTo>
                    <a:cubicBezTo>
                      <a:pt x="1151" y="537"/>
                      <a:pt x="1151" y="537"/>
                      <a:pt x="1151" y="537"/>
                    </a:cubicBezTo>
                    <a:cubicBezTo>
                      <a:pt x="1151" y="537"/>
                      <a:pt x="1151" y="537"/>
                      <a:pt x="1151" y="537"/>
                    </a:cubicBezTo>
                    <a:cubicBezTo>
                      <a:pt x="1149" y="534"/>
                      <a:pt x="1146" y="532"/>
                      <a:pt x="1145" y="530"/>
                    </a:cubicBezTo>
                    <a:cubicBezTo>
                      <a:pt x="1145" y="530"/>
                      <a:pt x="1145" y="529"/>
                      <a:pt x="1145" y="529"/>
                    </a:cubicBezTo>
                    <a:cubicBezTo>
                      <a:pt x="1149" y="529"/>
                      <a:pt x="1149" y="529"/>
                      <a:pt x="1151" y="527"/>
                    </a:cubicBezTo>
                    <a:cubicBezTo>
                      <a:pt x="1154" y="528"/>
                      <a:pt x="1154" y="528"/>
                      <a:pt x="1155" y="527"/>
                    </a:cubicBezTo>
                    <a:cubicBezTo>
                      <a:pt x="1158" y="529"/>
                      <a:pt x="1162" y="528"/>
                      <a:pt x="1164" y="532"/>
                    </a:cubicBezTo>
                    <a:cubicBezTo>
                      <a:pt x="1164" y="531"/>
                      <a:pt x="1164" y="531"/>
                      <a:pt x="1165" y="531"/>
                    </a:cubicBezTo>
                    <a:cubicBezTo>
                      <a:pt x="1166" y="532"/>
                      <a:pt x="1166" y="532"/>
                      <a:pt x="1169" y="533"/>
                    </a:cubicBezTo>
                    <a:cubicBezTo>
                      <a:pt x="1169" y="533"/>
                      <a:pt x="1169" y="533"/>
                      <a:pt x="1169" y="533"/>
                    </a:cubicBezTo>
                    <a:cubicBezTo>
                      <a:pt x="1168" y="534"/>
                      <a:pt x="1168" y="534"/>
                      <a:pt x="1167" y="535"/>
                    </a:cubicBezTo>
                    <a:cubicBezTo>
                      <a:pt x="1166" y="536"/>
                      <a:pt x="1166" y="537"/>
                      <a:pt x="1166" y="538"/>
                    </a:cubicBezTo>
                    <a:cubicBezTo>
                      <a:pt x="1169" y="536"/>
                      <a:pt x="1171" y="533"/>
                      <a:pt x="1174" y="532"/>
                    </a:cubicBezTo>
                    <a:cubicBezTo>
                      <a:pt x="1174" y="531"/>
                      <a:pt x="1174" y="530"/>
                      <a:pt x="1175" y="529"/>
                    </a:cubicBezTo>
                    <a:cubicBezTo>
                      <a:pt x="1176" y="528"/>
                      <a:pt x="1182" y="528"/>
                      <a:pt x="1185" y="529"/>
                    </a:cubicBezTo>
                    <a:cubicBezTo>
                      <a:pt x="1186" y="528"/>
                      <a:pt x="1186" y="527"/>
                      <a:pt x="1187" y="526"/>
                    </a:cubicBezTo>
                    <a:cubicBezTo>
                      <a:pt x="1186" y="526"/>
                      <a:pt x="1186" y="525"/>
                      <a:pt x="1186" y="525"/>
                    </a:cubicBezTo>
                    <a:cubicBezTo>
                      <a:pt x="1184" y="523"/>
                      <a:pt x="1182" y="524"/>
                      <a:pt x="1180" y="522"/>
                    </a:cubicBezTo>
                    <a:cubicBezTo>
                      <a:pt x="1177" y="519"/>
                      <a:pt x="1177" y="514"/>
                      <a:pt x="1173" y="512"/>
                    </a:cubicBezTo>
                    <a:cubicBezTo>
                      <a:pt x="1173" y="512"/>
                      <a:pt x="1173" y="512"/>
                      <a:pt x="1173" y="512"/>
                    </a:cubicBezTo>
                    <a:cubicBezTo>
                      <a:pt x="1173" y="512"/>
                      <a:pt x="1173" y="512"/>
                      <a:pt x="1173" y="512"/>
                    </a:cubicBezTo>
                    <a:cubicBezTo>
                      <a:pt x="1173" y="512"/>
                      <a:pt x="1173" y="512"/>
                      <a:pt x="1173" y="512"/>
                    </a:cubicBezTo>
                    <a:cubicBezTo>
                      <a:pt x="1173" y="512"/>
                      <a:pt x="1173" y="511"/>
                      <a:pt x="1173" y="511"/>
                    </a:cubicBezTo>
                    <a:cubicBezTo>
                      <a:pt x="1173" y="511"/>
                      <a:pt x="1173" y="511"/>
                      <a:pt x="1173" y="511"/>
                    </a:cubicBezTo>
                    <a:cubicBezTo>
                      <a:pt x="1173" y="511"/>
                      <a:pt x="1173" y="511"/>
                      <a:pt x="1173" y="511"/>
                    </a:cubicBezTo>
                    <a:cubicBezTo>
                      <a:pt x="1173" y="511"/>
                      <a:pt x="1173" y="511"/>
                      <a:pt x="1173" y="511"/>
                    </a:cubicBezTo>
                    <a:cubicBezTo>
                      <a:pt x="1172" y="511"/>
                      <a:pt x="1172" y="511"/>
                      <a:pt x="1172" y="511"/>
                    </a:cubicBezTo>
                    <a:cubicBezTo>
                      <a:pt x="1174" y="509"/>
                      <a:pt x="1174" y="509"/>
                      <a:pt x="1175" y="508"/>
                    </a:cubicBezTo>
                    <a:cubicBezTo>
                      <a:pt x="1175" y="506"/>
                      <a:pt x="1175" y="503"/>
                      <a:pt x="1175" y="501"/>
                    </a:cubicBezTo>
                    <a:cubicBezTo>
                      <a:pt x="1176" y="500"/>
                      <a:pt x="1177" y="500"/>
                      <a:pt x="1177" y="500"/>
                    </a:cubicBezTo>
                    <a:cubicBezTo>
                      <a:pt x="1178" y="496"/>
                      <a:pt x="1176" y="491"/>
                      <a:pt x="1177" y="487"/>
                    </a:cubicBezTo>
                    <a:cubicBezTo>
                      <a:pt x="1178" y="484"/>
                      <a:pt x="1179" y="483"/>
                      <a:pt x="1182" y="483"/>
                    </a:cubicBezTo>
                    <a:cubicBezTo>
                      <a:pt x="1182" y="482"/>
                      <a:pt x="1182" y="481"/>
                      <a:pt x="1182" y="480"/>
                    </a:cubicBezTo>
                    <a:cubicBezTo>
                      <a:pt x="1182" y="479"/>
                      <a:pt x="1181" y="476"/>
                      <a:pt x="1180" y="475"/>
                    </a:cubicBezTo>
                    <a:cubicBezTo>
                      <a:pt x="1182" y="473"/>
                      <a:pt x="1188" y="462"/>
                      <a:pt x="1192" y="462"/>
                    </a:cubicBezTo>
                    <a:cubicBezTo>
                      <a:pt x="1192" y="462"/>
                      <a:pt x="1193" y="461"/>
                      <a:pt x="1193" y="461"/>
                    </a:cubicBezTo>
                    <a:cubicBezTo>
                      <a:pt x="1193" y="460"/>
                      <a:pt x="1193" y="460"/>
                      <a:pt x="1193" y="460"/>
                    </a:cubicBezTo>
                    <a:cubicBezTo>
                      <a:pt x="1194" y="461"/>
                      <a:pt x="1194" y="462"/>
                      <a:pt x="1195" y="462"/>
                    </a:cubicBezTo>
                    <a:cubicBezTo>
                      <a:pt x="1195" y="463"/>
                      <a:pt x="1195" y="463"/>
                      <a:pt x="1195" y="463"/>
                    </a:cubicBezTo>
                    <a:cubicBezTo>
                      <a:pt x="1194" y="465"/>
                      <a:pt x="1194" y="466"/>
                      <a:pt x="1194" y="466"/>
                    </a:cubicBezTo>
                    <a:cubicBezTo>
                      <a:pt x="1198" y="469"/>
                      <a:pt x="1202" y="468"/>
                      <a:pt x="1206" y="470"/>
                    </a:cubicBezTo>
                    <a:cubicBezTo>
                      <a:pt x="1205" y="472"/>
                      <a:pt x="1205" y="472"/>
                      <a:pt x="1201" y="477"/>
                    </a:cubicBezTo>
                    <a:cubicBezTo>
                      <a:pt x="1201" y="477"/>
                      <a:pt x="1201" y="478"/>
                      <a:pt x="1201" y="478"/>
                    </a:cubicBezTo>
                    <a:cubicBezTo>
                      <a:pt x="1203" y="478"/>
                      <a:pt x="1206" y="480"/>
                      <a:pt x="1207" y="480"/>
                    </a:cubicBezTo>
                    <a:cubicBezTo>
                      <a:pt x="1208" y="482"/>
                      <a:pt x="1209" y="483"/>
                      <a:pt x="1208" y="487"/>
                    </a:cubicBezTo>
                    <a:cubicBezTo>
                      <a:pt x="1209" y="487"/>
                      <a:pt x="1209" y="487"/>
                      <a:pt x="1209" y="488"/>
                    </a:cubicBezTo>
                    <a:cubicBezTo>
                      <a:pt x="1212" y="489"/>
                      <a:pt x="1213" y="488"/>
                      <a:pt x="1213" y="487"/>
                    </a:cubicBezTo>
                    <a:cubicBezTo>
                      <a:pt x="1214" y="485"/>
                      <a:pt x="1215" y="485"/>
                      <a:pt x="1218" y="484"/>
                    </a:cubicBezTo>
                    <a:cubicBezTo>
                      <a:pt x="1220" y="482"/>
                      <a:pt x="1220" y="482"/>
                      <a:pt x="1220" y="482"/>
                    </a:cubicBezTo>
                    <a:cubicBezTo>
                      <a:pt x="1221" y="481"/>
                      <a:pt x="1221" y="482"/>
                      <a:pt x="1222" y="482"/>
                    </a:cubicBezTo>
                    <a:cubicBezTo>
                      <a:pt x="1223" y="483"/>
                      <a:pt x="1223" y="483"/>
                      <a:pt x="1225" y="482"/>
                    </a:cubicBezTo>
                    <a:cubicBezTo>
                      <a:pt x="1225" y="482"/>
                      <a:pt x="1225" y="481"/>
                      <a:pt x="1225" y="481"/>
                    </a:cubicBezTo>
                    <a:cubicBezTo>
                      <a:pt x="1225" y="481"/>
                      <a:pt x="1225" y="480"/>
                      <a:pt x="1225" y="480"/>
                    </a:cubicBezTo>
                    <a:cubicBezTo>
                      <a:pt x="1225" y="480"/>
                      <a:pt x="1225" y="479"/>
                      <a:pt x="1225" y="478"/>
                    </a:cubicBezTo>
                    <a:cubicBezTo>
                      <a:pt x="1222" y="478"/>
                      <a:pt x="1222" y="478"/>
                      <a:pt x="1217" y="479"/>
                    </a:cubicBezTo>
                    <a:cubicBezTo>
                      <a:pt x="1215" y="475"/>
                      <a:pt x="1210" y="472"/>
                      <a:pt x="1207" y="468"/>
                    </a:cubicBezTo>
                    <a:cubicBezTo>
                      <a:pt x="1208" y="468"/>
                      <a:pt x="1209" y="468"/>
                      <a:pt x="1210" y="468"/>
                    </a:cubicBezTo>
                    <a:cubicBezTo>
                      <a:pt x="1211" y="468"/>
                      <a:pt x="1211" y="468"/>
                      <a:pt x="1211" y="468"/>
                    </a:cubicBezTo>
                    <a:cubicBezTo>
                      <a:pt x="1211" y="468"/>
                      <a:pt x="1211" y="468"/>
                      <a:pt x="1211" y="468"/>
                    </a:cubicBezTo>
                    <a:cubicBezTo>
                      <a:pt x="1211" y="468"/>
                      <a:pt x="1211" y="468"/>
                      <a:pt x="1211" y="468"/>
                    </a:cubicBezTo>
                    <a:cubicBezTo>
                      <a:pt x="1211" y="468"/>
                      <a:pt x="1211" y="468"/>
                      <a:pt x="1211" y="468"/>
                    </a:cubicBezTo>
                    <a:cubicBezTo>
                      <a:pt x="1211" y="468"/>
                      <a:pt x="1211" y="468"/>
                      <a:pt x="1212" y="468"/>
                    </a:cubicBezTo>
                    <a:cubicBezTo>
                      <a:pt x="1212" y="468"/>
                      <a:pt x="1212" y="468"/>
                      <a:pt x="1212" y="468"/>
                    </a:cubicBezTo>
                    <a:cubicBezTo>
                      <a:pt x="1212" y="468"/>
                      <a:pt x="1212" y="468"/>
                      <a:pt x="1212" y="468"/>
                    </a:cubicBezTo>
                    <a:cubicBezTo>
                      <a:pt x="1212" y="468"/>
                      <a:pt x="1212" y="468"/>
                      <a:pt x="1212" y="468"/>
                    </a:cubicBezTo>
                    <a:cubicBezTo>
                      <a:pt x="1212" y="467"/>
                      <a:pt x="1213" y="467"/>
                      <a:pt x="1214" y="466"/>
                    </a:cubicBezTo>
                    <a:cubicBezTo>
                      <a:pt x="1214" y="465"/>
                      <a:pt x="1214" y="464"/>
                      <a:pt x="1214" y="463"/>
                    </a:cubicBezTo>
                    <a:cubicBezTo>
                      <a:pt x="1215" y="465"/>
                      <a:pt x="1215" y="465"/>
                      <a:pt x="1215" y="465"/>
                    </a:cubicBezTo>
                    <a:cubicBezTo>
                      <a:pt x="1218" y="462"/>
                      <a:pt x="1218" y="462"/>
                      <a:pt x="1225" y="460"/>
                    </a:cubicBezTo>
                    <a:cubicBezTo>
                      <a:pt x="1225" y="460"/>
                      <a:pt x="1225" y="459"/>
                      <a:pt x="1225" y="458"/>
                    </a:cubicBezTo>
                    <a:cubicBezTo>
                      <a:pt x="1228" y="457"/>
                      <a:pt x="1231" y="455"/>
                      <a:pt x="1234" y="455"/>
                    </a:cubicBezTo>
                    <a:cubicBezTo>
                      <a:pt x="1234" y="459"/>
                      <a:pt x="1234" y="460"/>
                      <a:pt x="1229" y="461"/>
                    </a:cubicBezTo>
                    <a:cubicBezTo>
                      <a:pt x="1229" y="462"/>
                      <a:pt x="1229" y="462"/>
                      <a:pt x="1229" y="463"/>
                    </a:cubicBezTo>
                    <a:cubicBezTo>
                      <a:pt x="1232" y="466"/>
                      <a:pt x="1232" y="466"/>
                      <a:pt x="1233" y="469"/>
                    </a:cubicBezTo>
                    <a:cubicBezTo>
                      <a:pt x="1233" y="469"/>
                      <a:pt x="1232" y="470"/>
                      <a:pt x="1231" y="470"/>
                    </a:cubicBezTo>
                    <a:cubicBezTo>
                      <a:pt x="1231" y="474"/>
                      <a:pt x="1232" y="475"/>
                      <a:pt x="1230" y="480"/>
                    </a:cubicBezTo>
                    <a:cubicBezTo>
                      <a:pt x="1229" y="480"/>
                      <a:pt x="1229" y="480"/>
                      <a:pt x="1229" y="480"/>
                    </a:cubicBezTo>
                    <a:cubicBezTo>
                      <a:pt x="1235" y="488"/>
                      <a:pt x="1243" y="492"/>
                      <a:pt x="1250" y="500"/>
                    </a:cubicBezTo>
                    <a:cubicBezTo>
                      <a:pt x="1251" y="500"/>
                      <a:pt x="1251" y="500"/>
                      <a:pt x="1251" y="500"/>
                    </a:cubicBezTo>
                    <a:cubicBezTo>
                      <a:pt x="1254" y="508"/>
                      <a:pt x="1266" y="512"/>
                      <a:pt x="1262" y="524"/>
                    </a:cubicBezTo>
                    <a:cubicBezTo>
                      <a:pt x="1260" y="533"/>
                      <a:pt x="1241" y="529"/>
                      <a:pt x="1241" y="529"/>
                    </a:cubicBezTo>
                    <a:cubicBezTo>
                      <a:pt x="1241" y="529"/>
                      <a:pt x="1233" y="524"/>
                      <a:pt x="1231" y="521"/>
                    </a:cubicBezTo>
                    <a:cubicBezTo>
                      <a:pt x="1227" y="522"/>
                      <a:pt x="1227" y="522"/>
                      <a:pt x="1225" y="518"/>
                    </a:cubicBezTo>
                    <a:cubicBezTo>
                      <a:pt x="1205" y="522"/>
                      <a:pt x="1205" y="522"/>
                      <a:pt x="1201" y="528"/>
                    </a:cubicBezTo>
                    <a:cubicBezTo>
                      <a:pt x="1199" y="528"/>
                      <a:pt x="1199" y="528"/>
                      <a:pt x="1187" y="526"/>
                    </a:cubicBezTo>
                    <a:cubicBezTo>
                      <a:pt x="1187" y="526"/>
                      <a:pt x="1187" y="527"/>
                      <a:pt x="1186" y="528"/>
                    </a:cubicBezTo>
                    <a:cubicBezTo>
                      <a:pt x="1187" y="529"/>
                      <a:pt x="1188" y="530"/>
                      <a:pt x="1189" y="531"/>
                    </a:cubicBezTo>
                    <a:cubicBezTo>
                      <a:pt x="1190" y="531"/>
                      <a:pt x="1191" y="531"/>
                      <a:pt x="1191" y="531"/>
                    </a:cubicBezTo>
                    <a:cubicBezTo>
                      <a:pt x="1193" y="531"/>
                      <a:pt x="1193" y="531"/>
                      <a:pt x="1193" y="531"/>
                    </a:cubicBezTo>
                    <a:cubicBezTo>
                      <a:pt x="1191" y="532"/>
                      <a:pt x="1190" y="532"/>
                      <a:pt x="1188" y="532"/>
                    </a:cubicBezTo>
                    <a:cubicBezTo>
                      <a:pt x="1186" y="532"/>
                      <a:pt x="1186" y="532"/>
                      <a:pt x="1186" y="532"/>
                    </a:cubicBezTo>
                    <a:cubicBezTo>
                      <a:pt x="1186" y="532"/>
                      <a:pt x="1186" y="532"/>
                      <a:pt x="1186" y="532"/>
                    </a:cubicBezTo>
                    <a:cubicBezTo>
                      <a:pt x="1186" y="532"/>
                      <a:pt x="1186" y="532"/>
                      <a:pt x="1186" y="532"/>
                    </a:cubicBezTo>
                    <a:cubicBezTo>
                      <a:pt x="1186" y="532"/>
                      <a:pt x="1186" y="532"/>
                      <a:pt x="1186" y="532"/>
                    </a:cubicBezTo>
                    <a:cubicBezTo>
                      <a:pt x="1186" y="532"/>
                      <a:pt x="1186" y="532"/>
                      <a:pt x="1186" y="532"/>
                    </a:cubicBezTo>
                    <a:cubicBezTo>
                      <a:pt x="1186" y="532"/>
                      <a:pt x="1186" y="532"/>
                      <a:pt x="1186" y="532"/>
                    </a:cubicBezTo>
                    <a:cubicBezTo>
                      <a:pt x="1186" y="532"/>
                      <a:pt x="1186" y="532"/>
                      <a:pt x="1186" y="532"/>
                    </a:cubicBezTo>
                    <a:cubicBezTo>
                      <a:pt x="1186" y="532"/>
                      <a:pt x="1186" y="532"/>
                      <a:pt x="1186" y="532"/>
                    </a:cubicBezTo>
                    <a:cubicBezTo>
                      <a:pt x="1186" y="533"/>
                      <a:pt x="1186" y="534"/>
                      <a:pt x="1186" y="534"/>
                    </a:cubicBezTo>
                    <a:cubicBezTo>
                      <a:pt x="1187" y="534"/>
                      <a:pt x="1188" y="535"/>
                      <a:pt x="1188" y="535"/>
                    </a:cubicBezTo>
                    <a:cubicBezTo>
                      <a:pt x="1188" y="536"/>
                      <a:pt x="1188" y="536"/>
                      <a:pt x="1188" y="536"/>
                    </a:cubicBezTo>
                    <a:cubicBezTo>
                      <a:pt x="1185" y="535"/>
                      <a:pt x="1184" y="535"/>
                      <a:pt x="1179" y="535"/>
                    </a:cubicBezTo>
                    <a:cubicBezTo>
                      <a:pt x="1179" y="535"/>
                      <a:pt x="1180" y="534"/>
                      <a:pt x="1180" y="534"/>
                    </a:cubicBezTo>
                    <a:cubicBezTo>
                      <a:pt x="1179" y="534"/>
                      <a:pt x="1178" y="534"/>
                      <a:pt x="1178" y="534"/>
                    </a:cubicBezTo>
                    <a:cubicBezTo>
                      <a:pt x="1178" y="534"/>
                      <a:pt x="1178" y="534"/>
                      <a:pt x="1177" y="534"/>
                    </a:cubicBezTo>
                    <a:cubicBezTo>
                      <a:pt x="1178" y="535"/>
                      <a:pt x="1178" y="535"/>
                      <a:pt x="1178" y="535"/>
                    </a:cubicBezTo>
                    <a:cubicBezTo>
                      <a:pt x="1179" y="535"/>
                      <a:pt x="1179" y="535"/>
                      <a:pt x="1179" y="535"/>
                    </a:cubicBezTo>
                    <a:cubicBezTo>
                      <a:pt x="1166" y="537"/>
                      <a:pt x="1166" y="537"/>
                      <a:pt x="1166" y="545"/>
                    </a:cubicBezTo>
                    <a:cubicBezTo>
                      <a:pt x="1168" y="545"/>
                      <a:pt x="1170" y="545"/>
                      <a:pt x="1171" y="544"/>
                    </a:cubicBezTo>
                    <a:cubicBezTo>
                      <a:pt x="1173" y="544"/>
                      <a:pt x="1173" y="544"/>
                      <a:pt x="1173" y="544"/>
                    </a:cubicBezTo>
                    <a:cubicBezTo>
                      <a:pt x="1171" y="547"/>
                      <a:pt x="1171" y="548"/>
                      <a:pt x="1173" y="550"/>
                    </a:cubicBezTo>
                    <a:cubicBezTo>
                      <a:pt x="1172" y="551"/>
                      <a:pt x="1173" y="551"/>
                      <a:pt x="1173" y="551"/>
                    </a:cubicBezTo>
                    <a:cubicBezTo>
                      <a:pt x="1173" y="551"/>
                      <a:pt x="1173" y="551"/>
                      <a:pt x="1173" y="551"/>
                    </a:cubicBezTo>
                    <a:cubicBezTo>
                      <a:pt x="1173" y="551"/>
                      <a:pt x="1173" y="552"/>
                      <a:pt x="1173" y="552"/>
                    </a:cubicBezTo>
                    <a:cubicBezTo>
                      <a:pt x="1173" y="552"/>
                      <a:pt x="1173" y="552"/>
                      <a:pt x="1173" y="552"/>
                    </a:cubicBezTo>
                    <a:cubicBezTo>
                      <a:pt x="1173" y="552"/>
                      <a:pt x="1173" y="552"/>
                      <a:pt x="1173" y="552"/>
                    </a:cubicBezTo>
                    <a:cubicBezTo>
                      <a:pt x="1173" y="552"/>
                      <a:pt x="1174" y="552"/>
                      <a:pt x="1174" y="552"/>
                    </a:cubicBezTo>
                    <a:cubicBezTo>
                      <a:pt x="1174" y="552"/>
                      <a:pt x="1174" y="552"/>
                      <a:pt x="1174" y="552"/>
                    </a:cubicBezTo>
                    <a:cubicBezTo>
                      <a:pt x="1174" y="552"/>
                      <a:pt x="1174" y="552"/>
                      <a:pt x="1174" y="552"/>
                    </a:cubicBezTo>
                    <a:cubicBezTo>
                      <a:pt x="1175" y="552"/>
                      <a:pt x="1175" y="552"/>
                      <a:pt x="1175" y="552"/>
                    </a:cubicBezTo>
                    <a:cubicBezTo>
                      <a:pt x="1174" y="553"/>
                      <a:pt x="1173" y="553"/>
                      <a:pt x="1173" y="554"/>
                    </a:cubicBezTo>
                    <a:cubicBezTo>
                      <a:pt x="1173" y="555"/>
                      <a:pt x="1174" y="557"/>
                      <a:pt x="1174" y="558"/>
                    </a:cubicBezTo>
                    <a:cubicBezTo>
                      <a:pt x="1174" y="558"/>
                      <a:pt x="1173" y="558"/>
                      <a:pt x="1172" y="558"/>
                    </a:cubicBezTo>
                    <a:cubicBezTo>
                      <a:pt x="1172" y="558"/>
                      <a:pt x="1171" y="557"/>
                      <a:pt x="1171" y="557"/>
                    </a:cubicBezTo>
                    <a:cubicBezTo>
                      <a:pt x="1171" y="558"/>
                      <a:pt x="1170" y="558"/>
                      <a:pt x="1170" y="559"/>
                    </a:cubicBezTo>
                    <a:cubicBezTo>
                      <a:pt x="1170" y="560"/>
                      <a:pt x="1170" y="560"/>
                      <a:pt x="1170" y="561"/>
                    </a:cubicBezTo>
                    <a:cubicBezTo>
                      <a:pt x="1174" y="562"/>
                      <a:pt x="1174" y="562"/>
                      <a:pt x="1176" y="564"/>
                    </a:cubicBezTo>
                    <a:cubicBezTo>
                      <a:pt x="1177" y="568"/>
                      <a:pt x="1179" y="570"/>
                      <a:pt x="1180" y="572"/>
                    </a:cubicBezTo>
                    <a:cubicBezTo>
                      <a:pt x="1180" y="573"/>
                      <a:pt x="1179" y="573"/>
                      <a:pt x="1178" y="573"/>
                    </a:cubicBezTo>
                    <a:cubicBezTo>
                      <a:pt x="1178" y="574"/>
                      <a:pt x="1179" y="574"/>
                      <a:pt x="1179" y="575"/>
                    </a:cubicBezTo>
                    <a:cubicBezTo>
                      <a:pt x="1183" y="575"/>
                      <a:pt x="1183" y="575"/>
                      <a:pt x="1184" y="576"/>
                    </a:cubicBezTo>
                    <a:cubicBezTo>
                      <a:pt x="1184" y="579"/>
                      <a:pt x="1184" y="579"/>
                      <a:pt x="1184" y="579"/>
                    </a:cubicBezTo>
                    <a:cubicBezTo>
                      <a:pt x="1185" y="580"/>
                      <a:pt x="1185" y="580"/>
                      <a:pt x="1185" y="580"/>
                    </a:cubicBezTo>
                    <a:cubicBezTo>
                      <a:pt x="1185" y="579"/>
                      <a:pt x="1185" y="578"/>
                      <a:pt x="1186" y="578"/>
                    </a:cubicBezTo>
                    <a:cubicBezTo>
                      <a:pt x="1186" y="577"/>
                      <a:pt x="1186" y="577"/>
                      <a:pt x="1186" y="577"/>
                    </a:cubicBezTo>
                    <a:cubicBezTo>
                      <a:pt x="1188" y="578"/>
                      <a:pt x="1189" y="579"/>
                      <a:pt x="1190" y="579"/>
                    </a:cubicBezTo>
                    <a:cubicBezTo>
                      <a:pt x="1191" y="579"/>
                      <a:pt x="1191" y="579"/>
                      <a:pt x="1192" y="578"/>
                    </a:cubicBezTo>
                    <a:cubicBezTo>
                      <a:pt x="1194" y="583"/>
                      <a:pt x="1194" y="583"/>
                      <a:pt x="1195" y="585"/>
                    </a:cubicBezTo>
                    <a:cubicBezTo>
                      <a:pt x="1197" y="585"/>
                      <a:pt x="1200" y="585"/>
                      <a:pt x="1203" y="585"/>
                    </a:cubicBezTo>
                    <a:cubicBezTo>
                      <a:pt x="1203" y="580"/>
                      <a:pt x="1203" y="580"/>
                      <a:pt x="1204" y="578"/>
                    </a:cubicBezTo>
                    <a:cubicBezTo>
                      <a:pt x="1213" y="578"/>
                      <a:pt x="1223" y="590"/>
                      <a:pt x="1230" y="580"/>
                    </a:cubicBezTo>
                    <a:cubicBezTo>
                      <a:pt x="1231" y="580"/>
                      <a:pt x="1231" y="580"/>
                      <a:pt x="1237" y="582"/>
                    </a:cubicBezTo>
                    <a:cubicBezTo>
                      <a:pt x="1237" y="581"/>
                      <a:pt x="1238" y="580"/>
                      <a:pt x="1239" y="578"/>
                    </a:cubicBezTo>
                    <a:cubicBezTo>
                      <a:pt x="1239" y="578"/>
                      <a:pt x="1239" y="578"/>
                      <a:pt x="1239" y="578"/>
                    </a:cubicBezTo>
                    <a:cubicBezTo>
                      <a:pt x="1240" y="579"/>
                      <a:pt x="1240" y="581"/>
                      <a:pt x="1241" y="582"/>
                    </a:cubicBezTo>
                    <a:cubicBezTo>
                      <a:pt x="1240" y="583"/>
                      <a:pt x="1239" y="584"/>
                      <a:pt x="1238" y="585"/>
                    </a:cubicBezTo>
                    <a:cubicBezTo>
                      <a:pt x="1245" y="601"/>
                      <a:pt x="1235" y="635"/>
                      <a:pt x="1232" y="641"/>
                    </a:cubicBezTo>
                    <a:cubicBezTo>
                      <a:pt x="1233" y="644"/>
                      <a:pt x="1233" y="647"/>
                      <a:pt x="1233" y="650"/>
                    </a:cubicBezTo>
                    <a:cubicBezTo>
                      <a:pt x="1233" y="647"/>
                      <a:pt x="1232" y="645"/>
                      <a:pt x="1231" y="642"/>
                    </a:cubicBezTo>
                    <a:cubicBezTo>
                      <a:pt x="1231" y="642"/>
                      <a:pt x="1218" y="648"/>
                      <a:pt x="1214" y="640"/>
                    </a:cubicBezTo>
                    <a:cubicBezTo>
                      <a:pt x="1205" y="638"/>
                      <a:pt x="1201" y="641"/>
                      <a:pt x="1199" y="643"/>
                    </a:cubicBezTo>
                    <a:cubicBezTo>
                      <a:pt x="1197" y="645"/>
                      <a:pt x="1197" y="645"/>
                      <a:pt x="1174" y="637"/>
                    </a:cubicBezTo>
                    <a:cubicBezTo>
                      <a:pt x="1172" y="637"/>
                      <a:pt x="1171" y="637"/>
                      <a:pt x="1171" y="637"/>
                    </a:cubicBezTo>
                    <a:cubicBezTo>
                      <a:pt x="1171" y="637"/>
                      <a:pt x="1170" y="637"/>
                      <a:pt x="1170" y="637"/>
                    </a:cubicBezTo>
                    <a:cubicBezTo>
                      <a:pt x="1169" y="637"/>
                      <a:pt x="1169" y="637"/>
                      <a:pt x="1169" y="637"/>
                    </a:cubicBezTo>
                    <a:cubicBezTo>
                      <a:pt x="1168" y="637"/>
                      <a:pt x="1168" y="637"/>
                      <a:pt x="1168" y="637"/>
                    </a:cubicBezTo>
                    <a:cubicBezTo>
                      <a:pt x="1167" y="637"/>
                      <a:pt x="1167" y="637"/>
                      <a:pt x="1166" y="637"/>
                    </a:cubicBezTo>
                    <a:cubicBezTo>
                      <a:pt x="1166" y="636"/>
                      <a:pt x="1166" y="636"/>
                      <a:pt x="1165" y="636"/>
                    </a:cubicBezTo>
                    <a:cubicBezTo>
                      <a:pt x="1165" y="636"/>
                      <a:pt x="1165" y="636"/>
                      <a:pt x="1164" y="636"/>
                    </a:cubicBezTo>
                    <a:cubicBezTo>
                      <a:pt x="1164" y="636"/>
                      <a:pt x="1163" y="636"/>
                      <a:pt x="1163" y="636"/>
                    </a:cubicBezTo>
                    <a:cubicBezTo>
                      <a:pt x="1162" y="635"/>
                      <a:pt x="1162" y="634"/>
                      <a:pt x="1161" y="633"/>
                    </a:cubicBezTo>
                    <a:cubicBezTo>
                      <a:pt x="1160" y="631"/>
                      <a:pt x="1160" y="631"/>
                      <a:pt x="1159" y="631"/>
                    </a:cubicBezTo>
                    <a:cubicBezTo>
                      <a:pt x="1159" y="631"/>
                      <a:pt x="1159" y="631"/>
                      <a:pt x="1159" y="631"/>
                    </a:cubicBezTo>
                    <a:cubicBezTo>
                      <a:pt x="1159" y="631"/>
                      <a:pt x="1158" y="631"/>
                      <a:pt x="1158" y="631"/>
                    </a:cubicBezTo>
                    <a:cubicBezTo>
                      <a:pt x="1158" y="631"/>
                      <a:pt x="1158" y="631"/>
                      <a:pt x="1158" y="631"/>
                    </a:cubicBezTo>
                    <a:cubicBezTo>
                      <a:pt x="1158" y="631"/>
                      <a:pt x="1157" y="631"/>
                      <a:pt x="1157" y="631"/>
                    </a:cubicBezTo>
                    <a:cubicBezTo>
                      <a:pt x="1157" y="631"/>
                      <a:pt x="1157" y="631"/>
                      <a:pt x="1157" y="631"/>
                    </a:cubicBezTo>
                    <a:cubicBezTo>
                      <a:pt x="1157" y="631"/>
                      <a:pt x="1156" y="631"/>
                      <a:pt x="1156" y="631"/>
                    </a:cubicBezTo>
                    <a:cubicBezTo>
                      <a:pt x="1156" y="631"/>
                      <a:pt x="1156" y="631"/>
                      <a:pt x="1156" y="631"/>
                    </a:cubicBezTo>
                    <a:cubicBezTo>
                      <a:pt x="1123" y="622"/>
                      <a:pt x="1123" y="622"/>
                      <a:pt x="1123" y="623"/>
                    </a:cubicBezTo>
                    <a:cubicBezTo>
                      <a:pt x="1114" y="628"/>
                      <a:pt x="1120" y="650"/>
                      <a:pt x="1107" y="646"/>
                    </a:cubicBezTo>
                    <a:cubicBezTo>
                      <a:pt x="1087" y="641"/>
                      <a:pt x="1074" y="627"/>
                      <a:pt x="1062" y="615"/>
                    </a:cubicBezTo>
                    <a:cubicBezTo>
                      <a:pt x="1051" y="603"/>
                      <a:pt x="1028" y="612"/>
                      <a:pt x="1020" y="593"/>
                    </a:cubicBezTo>
                    <a:cubicBezTo>
                      <a:pt x="1031" y="584"/>
                      <a:pt x="1031" y="584"/>
                      <a:pt x="1025" y="571"/>
                    </a:cubicBezTo>
                    <a:cubicBezTo>
                      <a:pt x="1027" y="569"/>
                      <a:pt x="1029" y="566"/>
                      <a:pt x="1030" y="564"/>
                    </a:cubicBezTo>
                    <a:cubicBezTo>
                      <a:pt x="1028" y="563"/>
                      <a:pt x="1025" y="563"/>
                      <a:pt x="1023" y="564"/>
                    </a:cubicBezTo>
                    <a:cubicBezTo>
                      <a:pt x="1022" y="560"/>
                      <a:pt x="1021" y="559"/>
                      <a:pt x="1017" y="557"/>
                    </a:cubicBezTo>
                    <a:cubicBezTo>
                      <a:pt x="998" y="559"/>
                      <a:pt x="998" y="559"/>
                      <a:pt x="993" y="557"/>
                    </a:cubicBezTo>
                    <a:cubicBezTo>
                      <a:pt x="990" y="558"/>
                      <a:pt x="989" y="559"/>
                      <a:pt x="984" y="556"/>
                    </a:cubicBezTo>
                    <a:cubicBezTo>
                      <a:pt x="961" y="563"/>
                      <a:pt x="936" y="546"/>
                      <a:pt x="914" y="561"/>
                    </a:cubicBezTo>
                    <a:cubicBezTo>
                      <a:pt x="904" y="556"/>
                      <a:pt x="893" y="573"/>
                      <a:pt x="884" y="563"/>
                    </a:cubicBezTo>
                    <a:cubicBezTo>
                      <a:pt x="876" y="554"/>
                      <a:pt x="862" y="560"/>
                      <a:pt x="855" y="551"/>
                    </a:cubicBezTo>
                    <a:cubicBezTo>
                      <a:pt x="803" y="592"/>
                      <a:pt x="803" y="592"/>
                      <a:pt x="803" y="592"/>
                    </a:cubicBezTo>
                    <a:cubicBezTo>
                      <a:pt x="797" y="598"/>
                      <a:pt x="806" y="607"/>
                      <a:pt x="799" y="613"/>
                    </a:cubicBezTo>
                    <a:cubicBezTo>
                      <a:pt x="787" y="622"/>
                      <a:pt x="771" y="617"/>
                      <a:pt x="760" y="627"/>
                    </a:cubicBezTo>
                    <a:cubicBezTo>
                      <a:pt x="734" y="651"/>
                      <a:pt x="702" y="682"/>
                      <a:pt x="700" y="693"/>
                    </a:cubicBezTo>
                    <a:cubicBezTo>
                      <a:pt x="720" y="700"/>
                      <a:pt x="700" y="750"/>
                      <a:pt x="687" y="756"/>
                    </a:cubicBezTo>
                    <a:cubicBezTo>
                      <a:pt x="686" y="757"/>
                      <a:pt x="684" y="757"/>
                      <a:pt x="683" y="758"/>
                    </a:cubicBezTo>
                    <a:cubicBezTo>
                      <a:pt x="687" y="762"/>
                      <a:pt x="689" y="767"/>
                      <a:pt x="692" y="771"/>
                    </a:cubicBezTo>
                    <a:cubicBezTo>
                      <a:pt x="687" y="777"/>
                      <a:pt x="687" y="777"/>
                      <a:pt x="687" y="784"/>
                    </a:cubicBezTo>
                    <a:cubicBezTo>
                      <a:pt x="688" y="785"/>
                      <a:pt x="690" y="787"/>
                      <a:pt x="691" y="789"/>
                    </a:cubicBezTo>
                    <a:cubicBezTo>
                      <a:pt x="695" y="792"/>
                      <a:pt x="700" y="792"/>
                      <a:pt x="704" y="794"/>
                    </a:cubicBezTo>
                    <a:cubicBezTo>
                      <a:pt x="702" y="795"/>
                      <a:pt x="701" y="798"/>
                      <a:pt x="700" y="800"/>
                    </a:cubicBezTo>
                    <a:cubicBezTo>
                      <a:pt x="702" y="800"/>
                      <a:pt x="703" y="802"/>
                      <a:pt x="704" y="804"/>
                    </a:cubicBezTo>
                    <a:cubicBezTo>
                      <a:pt x="705" y="805"/>
                      <a:pt x="706" y="805"/>
                      <a:pt x="707" y="806"/>
                    </a:cubicBezTo>
                    <a:cubicBezTo>
                      <a:pt x="707" y="808"/>
                      <a:pt x="707" y="808"/>
                      <a:pt x="721" y="826"/>
                    </a:cubicBezTo>
                    <a:cubicBezTo>
                      <a:pt x="722" y="827"/>
                      <a:pt x="722" y="827"/>
                      <a:pt x="722" y="827"/>
                    </a:cubicBezTo>
                    <a:cubicBezTo>
                      <a:pt x="721" y="827"/>
                      <a:pt x="721" y="827"/>
                      <a:pt x="721" y="827"/>
                    </a:cubicBezTo>
                    <a:cubicBezTo>
                      <a:pt x="721" y="827"/>
                      <a:pt x="721" y="828"/>
                      <a:pt x="721" y="828"/>
                    </a:cubicBezTo>
                    <a:cubicBezTo>
                      <a:pt x="721" y="828"/>
                      <a:pt x="721" y="828"/>
                      <a:pt x="721" y="828"/>
                    </a:cubicBezTo>
                    <a:cubicBezTo>
                      <a:pt x="721" y="828"/>
                      <a:pt x="721" y="828"/>
                      <a:pt x="721" y="829"/>
                    </a:cubicBezTo>
                    <a:cubicBezTo>
                      <a:pt x="721" y="829"/>
                      <a:pt x="721" y="829"/>
                      <a:pt x="721" y="829"/>
                    </a:cubicBezTo>
                    <a:cubicBezTo>
                      <a:pt x="721" y="829"/>
                      <a:pt x="721" y="829"/>
                      <a:pt x="721" y="829"/>
                    </a:cubicBezTo>
                    <a:cubicBezTo>
                      <a:pt x="721" y="830"/>
                      <a:pt x="721" y="830"/>
                      <a:pt x="721" y="830"/>
                    </a:cubicBezTo>
                    <a:cubicBezTo>
                      <a:pt x="723" y="832"/>
                      <a:pt x="723" y="832"/>
                      <a:pt x="723" y="832"/>
                    </a:cubicBezTo>
                    <a:cubicBezTo>
                      <a:pt x="722" y="832"/>
                      <a:pt x="721" y="833"/>
                      <a:pt x="720" y="834"/>
                    </a:cubicBezTo>
                    <a:cubicBezTo>
                      <a:pt x="720" y="834"/>
                      <a:pt x="720" y="833"/>
                      <a:pt x="720" y="833"/>
                    </a:cubicBezTo>
                    <a:cubicBezTo>
                      <a:pt x="724" y="842"/>
                      <a:pt x="776" y="884"/>
                      <a:pt x="776" y="884"/>
                    </a:cubicBezTo>
                    <a:cubicBezTo>
                      <a:pt x="777" y="884"/>
                      <a:pt x="829" y="883"/>
                      <a:pt x="830" y="883"/>
                    </a:cubicBezTo>
                    <a:cubicBezTo>
                      <a:pt x="853" y="897"/>
                      <a:pt x="910" y="881"/>
                      <a:pt x="910" y="881"/>
                    </a:cubicBezTo>
                    <a:cubicBezTo>
                      <a:pt x="916" y="884"/>
                      <a:pt x="920" y="890"/>
                      <a:pt x="925" y="894"/>
                    </a:cubicBezTo>
                    <a:cubicBezTo>
                      <a:pt x="918" y="903"/>
                      <a:pt x="932" y="908"/>
                      <a:pt x="937" y="907"/>
                    </a:cubicBezTo>
                    <a:cubicBezTo>
                      <a:pt x="943" y="906"/>
                      <a:pt x="949" y="910"/>
                      <a:pt x="954" y="905"/>
                    </a:cubicBezTo>
                    <a:cubicBezTo>
                      <a:pt x="958" y="906"/>
                      <a:pt x="960" y="906"/>
                      <a:pt x="961" y="912"/>
                    </a:cubicBezTo>
                    <a:cubicBezTo>
                      <a:pt x="963" y="913"/>
                      <a:pt x="965" y="914"/>
                      <a:pt x="967" y="915"/>
                    </a:cubicBezTo>
                    <a:cubicBezTo>
                      <a:pt x="968" y="916"/>
                      <a:pt x="968" y="916"/>
                      <a:pt x="968" y="916"/>
                    </a:cubicBezTo>
                    <a:cubicBezTo>
                      <a:pt x="967" y="916"/>
                      <a:pt x="966" y="917"/>
                      <a:pt x="965" y="918"/>
                    </a:cubicBezTo>
                    <a:cubicBezTo>
                      <a:pt x="967" y="925"/>
                      <a:pt x="967" y="925"/>
                      <a:pt x="956" y="941"/>
                    </a:cubicBezTo>
                    <a:cubicBezTo>
                      <a:pt x="956" y="941"/>
                      <a:pt x="957" y="942"/>
                      <a:pt x="958" y="943"/>
                    </a:cubicBezTo>
                    <a:cubicBezTo>
                      <a:pt x="957" y="944"/>
                      <a:pt x="956" y="945"/>
                      <a:pt x="956" y="946"/>
                    </a:cubicBezTo>
                    <a:cubicBezTo>
                      <a:pt x="956" y="947"/>
                      <a:pt x="956" y="948"/>
                      <a:pt x="956" y="949"/>
                    </a:cubicBezTo>
                    <a:cubicBezTo>
                      <a:pt x="958" y="951"/>
                      <a:pt x="958" y="951"/>
                      <a:pt x="958" y="951"/>
                    </a:cubicBezTo>
                    <a:cubicBezTo>
                      <a:pt x="957" y="951"/>
                      <a:pt x="955" y="951"/>
                      <a:pt x="954" y="950"/>
                    </a:cubicBezTo>
                    <a:cubicBezTo>
                      <a:pt x="949" y="957"/>
                      <a:pt x="949" y="957"/>
                      <a:pt x="944" y="959"/>
                    </a:cubicBezTo>
                    <a:cubicBezTo>
                      <a:pt x="944" y="961"/>
                      <a:pt x="945" y="963"/>
                      <a:pt x="947" y="964"/>
                    </a:cubicBezTo>
                    <a:cubicBezTo>
                      <a:pt x="946" y="965"/>
                      <a:pt x="946" y="967"/>
                      <a:pt x="946" y="968"/>
                    </a:cubicBezTo>
                    <a:cubicBezTo>
                      <a:pt x="948" y="974"/>
                      <a:pt x="948" y="974"/>
                      <a:pt x="951" y="975"/>
                    </a:cubicBezTo>
                    <a:cubicBezTo>
                      <a:pt x="951" y="976"/>
                      <a:pt x="950" y="976"/>
                      <a:pt x="950" y="977"/>
                    </a:cubicBezTo>
                    <a:cubicBezTo>
                      <a:pt x="962" y="989"/>
                      <a:pt x="969" y="997"/>
                      <a:pt x="966" y="1033"/>
                    </a:cubicBezTo>
                    <a:cubicBezTo>
                      <a:pt x="956" y="1040"/>
                      <a:pt x="960" y="1056"/>
                      <a:pt x="952" y="1065"/>
                    </a:cubicBezTo>
                    <a:cubicBezTo>
                      <a:pt x="916" y="1092"/>
                      <a:pt x="912" y="1107"/>
                      <a:pt x="915" y="1114"/>
                    </a:cubicBezTo>
                    <a:cubicBezTo>
                      <a:pt x="921" y="1128"/>
                      <a:pt x="919" y="1156"/>
                      <a:pt x="908" y="1167"/>
                    </a:cubicBezTo>
                    <a:cubicBezTo>
                      <a:pt x="902" y="1172"/>
                      <a:pt x="902" y="1172"/>
                      <a:pt x="904" y="1192"/>
                    </a:cubicBezTo>
                    <a:cubicBezTo>
                      <a:pt x="904" y="1193"/>
                      <a:pt x="904" y="1218"/>
                      <a:pt x="891" y="1221"/>
                    </a:cubicBezTo>
                    <a:cubicBezTo>
                      <a:pt x="890" y="1222"/>
                      <a:pt x="890" y="1222"/>
                      <a:pt x="890" y="1227"/>
                    </a:cubicBezTo>
                    <a:cubicBezTo>
                      <a:pt x="889" y="1228"/>
                      <a:pt x="887" y="1229"/>
                      <a:pt x="886" y="1230"/>
                    </a:cubicBezTo>
                    <a:cubicBezTo>
                      <a:pt x="886" y="1230"/>
                      <a:pt x="886" y="1230"/>
                      <a:pt x="886" y="1230"/>
                    </a:cubicBezTo>
                    <a:cubicBezTo>
                      <a:pt x="887" y="1230"/>
                      <a:pt x="887" y="1230"/>
                      <a:pt x="887" y="1230"/>
                    </a:cubicBezTo>
                    <a:cubicBezTo>
                      <a:pt x="888" y="1230"/>
                      <a:pt x="888" y="1230"/>
                      <a:pt x="888" y="1230"/>
                    </a:cubicBezTo>
                    <a:cubicBezTo>
                      <a:pt x="888" y="1230"/>
                      <a:pt x="889" y="1229"/>
                      <a:pt x="889" y="1229"/>
                    </a:cubicBezTo>
                    <a:cubicBezTo>
                      <a:pt x="889" y="1230"/>
                      <a:pt x="889" y="1230"/>
                      <a:pt x="889" y="1231"/>
                    </a:cubicBezTo>
                    <a:cubicBezTo>
                      <a:pt x="890" y="1231"/>
                      <a:pt x="891" y="1231"/>
                      <a:pt x="891" y="1232"/>
                    </a:cubicBezTo>
                    <a:cubicBezTo>
                      <a:pt x="891" y="1232"/>
                      <a:pt x="891" y="1232"/>
                      <a:pt x="891" y="1233"/>
                    </a:cubicBezTo>
                    <a:cubicBezTo>
                      <a:pt x="935" y="1232"/>
                      <a:pt x="935" y="1232"/>
                      <a:pt x="935" y="1232"/>
                    </a:cubicBezTo>
                    <a:cubicBezTo>
                      <a:pt x="937" y="1232"/>
                      <a:pt x="949" y="1230"/>
                      <a:pt x="949" y="1230"/>
                    </a:cubicBezTo>
                    <a:cubicBezTo>
                      <a:pt x="949" y="1230"/>
                      <a:pt x="1018" y="1200"/>
                      <a:pt x="1032" y="1182"/>
                    </a:cubicBezTo>
                    <a:cubicBezTo>
                      <a:pt x="1032" y="1182"/>
                      <a:pt x="1032" y="1181"/>
                      <a:pt x="1032" y="1180"/>
                    </a:cubicBezTo>
                    <a:cubicBezTo>
                      <a:pt x="1041" y="1174"/>
                      <a:pt x="1053" y="1173"/>
                      <a:pt x="1062" y="1166"/>
                    </a:cubicBezTo>
                    <a:cubicBezTo>
                      <a:pt x="1062" y="1165"/>
                      <a:pt x="1062" y="1164"/>
                      <a:pt x="1063" y="1164"/>
                    </a:cubicBezTo>
                    <a:cubicBezTo>
                      <a:pt x="1066" y="1161"/>
                      <a:pt x="1068" y="1160"/>
                      <a:pt x="1074" y="1152"/>
                    </a:cubicBezTo>
                    <a:cubicBezTo>
                      <a:pt x="1073" y="1153"/>
                      <a:pt x="1073" y="1153"/>
                      <a:pt x="1072" y="1153"/>
                    </a:cubicBezTo>
                    <a:cubicBezTo>
                      <a:pt x="1074" y="1148"/>
                      <a:pt x="1078" y="1146"/>
                      <a:pt x="1079" y="1141"/>
                    </a:cubicBezTo>
                    <a:cubicBezTo>
                      <a:pt x="1079" y="1140"/>
                      <a:pt x="1079" y="1140"/>
                      <a:pt x="1079" y="1140"/>
                    </a:cubicBezTo>
                    <a:cubicBezTo>
                      <a:pt x="1079" y="1139"/>
                      <a:pt x="1079" y="1139"/>
                      <a:pt x="1080" y="1139"/>
                    </a:cubicBezTo>
                    <a:cubicBezTo>
                      <a:pt x="1080" y="1139"/>
                      <a:pt x="1080" y="1139"/>
                      <a:pt x="1080" y="1138"/>
                    </a:cubicBezTo>
                    <a:cubicBezTo>
                      <a:pt x="1080" y="1138"/>
                      <a:pt x="1080" y="1138"/>
                      <a:pt x="1081" y="1138"/>
                    </a:cubicBezTo>
                    <a:cubicBezTo>
                      <a:pt x="1081" y="1138"/>
                      <a:pt x="1081" y="1137"/>
                      <a:pt x="1081" y="1137"/>
                    </a:cubicBezTo>
                    <a:cubicBezTo>
                      <a:pt x="1081" y="1137"/>
                      <a:pt x="1081" y="1137"/>
                      <a:pt x="1082" y="1136"/>
                    </a:cubicBezTo>
                    <a:cubicBezTo>
                      <a:pt x="1082" y="1136"/>
                      <a:pt x="1082" y="1136"/>
                      <a:pt x="1082" y="1136"/>
                    </a:cubicBezTo>
                    <a:cubicBezTo>
                      <a:pt x="1082" y="1136"/>
                      <a:pt x="1082" y="1135"/>
                      <a:pt x="1082" y="1135"/>
                    </a:cubicBezTo>
                    <a:cubicBezTo>
                      <a:pt x="1130" y="1110"/>
                      <a:pt x="1130" y="1110"/>
                      <a:pt x="1146" y="1095"/>
                    </a:cubicBezTo>
                    <a:cubicBezTo>
                      <a:pt x="1147" y="1093"/>
                      <a:pt x="1147" y="1093"/>
                      <a:pt x="1147" y="1093"/>
                    </a:cubicBezTo>
                    <a:cubicBezTo>
                      <a:pt x="1147" y="1091"/>
                      <a:pt x="1148" y="1090"/>
                      <a:pt x="1157" y="1076"/>
                    </a:cubicBezTo>
                    <a:cubicBezTo>
                      <a:pt x="1157" y="1076"/>
                      <a:pt x="1157" y="1076"/>
                      <a:pt x="1157" y="1076"/>
                    </a:cubicBezTo>
                    <a:cubicBezTo>
                      <a:pt x="1166" y="1058"/>
                      <a:pt x="1170" y="1035"/>
                      <a:pt x="1182" y="1017"/>
                    </a:cubicBezTo>
                    <a:cubicBezTo>
                      <a:pt x="1186" y="1010"/>
                      <a:pt x="1234" y="960"/>
                      <a:pt x="1236" y="957"/>
                    </a:cubicBezTo>
                    <a:cubicBezTo>
                      <a:pt x="1272" y="925"/>
                      <a:pt x="1281" y="904"/>
                      <a:pt x="1302" y="850"/>
                    </a:cubicBezTo>
                    <a:cubicBezTo>
                      <a:pt x="1302" y="849"/>
                      <a:pt x="1302" y="849"/>
                      <a:pt x="1302" y="849"/>
                    </a:cubicBezTo>
                    <a:cubicBezTo>
                      <a:pt x="1301" y="849"/>
                      <a:pt x="1301" y="849"/>
                      <a:pt x="1294" y="855"/>
                    </a:cubicBezTo>
                    <a:cubicBezTo>
                      <a:pt x="1293" y="855"/>
                      <a:pt x="1291" y="855"/>
                      <a:pt x="1290" y="855"/>
                    </a:cubicBezTo>
                    <a:cubicBezTo>
                      <a:pt x="1290" y="855"/>
                      <a:pt x="1289" y="856"/>
                      <a:pt x="1288" y="857"/>
                    </a:cubicBezTo>
                    <a:cubicBezTo>
                      <a:pt x="1285" y="857"/>
                      <a:pt x="1285" y="857"/>
                      <a:pt x="1285" y="857"/>
                    </a:cubicBezTo>
                    <a:cubicBezTo>
                      <a:pt x="1283" y="859"/>
                      <a:pt x="1281" y="861"/>
                      <a:pt x="1280" y="862"/>
                    </a:cubicBezTo>
                    <a:cubicBezTo>
                      <a:pt x="1279" y="862"/>
                      <a:pt x="1278" y="861"/>
                      <a:pt x="1277" y="861"/>
                    </a:cubicBezTo>
                    <a:cubicBezTo>
                      <a:pt x="1275" y="862"/>
                      <a:pt x="1273" y="864"/>
                      <a:pt x="1271" y="865"/>
                    </a:cubicBezTo>
                    <a:cubicBezTo>
                      <a:pt x="1271" y="866"/>
                      <a:pt x="1270" y="866"/>
                      <a:pt x="1270" y="866"/>
                    </a:cubicBezTo>
                    <a:cubicBezTo>
                      <a:pt x="1270" y="866"/>
                      <a:pt x="1270" y="866"/>
                      <a:pt x="1270" y="866"/>
                    </a:cubicBezTo>
                    <a:cubicBezTo>
                      <a:pt x="1270" y="866"/>
                      <a:pt x="1270" y="866"/>
                      <a:pt x="1270" y="866"/>
                    </a:cubicBezTo>
                    <a:cubicBezTo>
                      <a:pt x="1269" y="866"/>
                      <a:pt x="1269" y="866"/>
                      <a:pt x="1269" y="866"/>
                    </a:cubicBezTo>
                    <a:cubicBezTo>
                      <a:pt x="1269" y="866"/>
                      <a:pt x="1269" y="866"/>
                      <a:pt x="1269" y="866"/>
                    </a:cubicBezTo>
                    <a:cubicBezTo>
                      <a:pt x="1269" y="866"/>
                      <a:pt x="1268" y="866"/>
                      <a:pt x="1268" y="866"/>
                    </a:cubicBezTo>
                    <a:cubicBezTo>
                      <a:pt x="1268" y="866"/>
                      <a:pt x="1268" y="866"/>
                      <a:pt x="1268" y="866"/>
                    </a:cubicBezTo>
                    <a:cubicBezTo>
                      <a:pt x="1268" y="866"/>
                      <a:pt x="1268" y="866"/>
                      <a:pt x="1268" y="866"/>
                    </a:cubicBezTo>
                    <a:cubicBezTo>
                      <a:pt x="1266" y="859"/>
                      <a:pt x="1266" y="859"/>
                      <a:pt x="1266" y="855"/>
                    </a:cubicBezTo>
                    <a:cubicBezTo>
                      <a:pt x="1264" y="855"/>
                      <a:pt x="1263" y="855"/>
                      <a:pt x="1262" y="854"/>
                    </a:cubicBezTo>
                    <a:cubicBezTo>
                      <a:pt x="1262" y="854"/>
                      <a:pt x="1262" y="854"/>
                      <a:pt x="1262" y="854"/>
                    </a:cubicBezTo>
                    <a:cubicBezTo>
                      <a:pt x="1277" y="842"/>
                      <a:pt x="1257" y="819"/>
                      <a:pt x="1256" y="819"/>
                    </a:cubicBezTo>
                    <a:cubicBezTo>
                      <a:pt x="1256" y="818"/>
                      <a:pt x="1256" y="816"/>
                      <a:pt x="1256" y="815"/>
                    </a:cubicBezTo>
                    <a:cubicBezTo>
                      <a:pt x="1255" y="816"/>
                      <a:pt x="1254" y="818"/>
                      <a:pt x="1254" y="818"/>
                    </a:cubicBezTo>
                    <a:cubicBezTo>
                      <a:pt x="1240" y="723"/>
                      <a:pt x="1240" y="723"/>
                      <a:pt x="1240" y="723"/>
                    </a:cubicBezTo>
                    <a:cubicBezTo>
                      <a:pt x="1234" y="711"/>
                      <a:pt x="1219" y="660"/>
                      <a:pt x="1219" y="660"/>
                    </a:cubicBezTo>
                    <a:cubicBezTo>
                      <a:pt x="1219" y="659"/>
                      <a:pt x="1220" y="658"/>
                      <a:pt x="1221" y="657"/>
                    </a:cubicBezTo>
                    <a:cubicBezTo>
                      <a:pt x="1230" y="679"/>
                      <a:pt x="1230" y="679"/>
                      <a:pt x="1230" y="680"/>
                    </a:cubicBezTo>
                    <a:cubicBezTo>
                      <a:pt x="1233" y="676"/>
                      <a:pt x="1234" y="674"/>
                      <a:pt x="1235" y="671"/>
                    </a:cubicBezTo>
                    <a:cubicBezTo>
                      <a:pt x="1236" y="672"/>
                      <a:pt x="1236" y="674"/>
                      <a:pt x="1236" y="675"/>
                    </a:cubicBezTo>
                    <a:cubicBezTo>
                      <a:pt x="1239" y="686"/>
                      <a:pt x="1248" y="695"/>
                      <a:pt x="1250" y="706"/>
                    </a:cubicBezTo>
                    <a:cubicBezTo>
                      <a:pt x="1255" y="727"/>
                      <a:pt x="1264" y="746"/>
                      <a:pt x="1267" y="767"/>
                    </a:cubicBezTo>
                    <a:cubicBezTo>
                      <a:pt x="1272" y="791"/>
                      <a:pt x="1272" y="791"/>
                      <a:pt x="1271" y="828"/>
                    </a:cubicBezTo>
                    <a:cubicBezTo>
                      <a:pt x="1271" y="830"/>
                      <a:pt x="1271" y="831"/>
                      <a:pt x="1271" y="831"/>
                    </a:cubicBezTo>
                    <a:cubicBezTo>
                      <a:pt x="1271" y="831"/>
                      <a:pt x="1271" y="832"/>
                      <a:pt x="1271" y="832"/>
                    </a:cubicBezTo>
                    <a:cubicBezTo>
                      <a:pt x="1271" y="832"/>
                      <a:pt x="1271" y="833"/>
                      <a:pt x="1271" y="833"/>
                    </a:cubicBezTo>
                    <a:cubicBezTo>
                      <a:pt x="1271" y="833"/>
                      <a:pt x="1271" y="834"/>
                      <a:pt x="1271" y="834"/>
                    </a:cubicBezTo>
                    <a:cubicBezTo>
                      <a:pt x="1271" y="834"/>
                      <a:pt x="1271" y="834"/>
                      <a:pt x="1270" y="835"/>
                    </a:cubicBezTo>
                    <a:cubicBezTo>
                      <a:pt x="1270" y="835"/>
                      <a:pt x="1270" y="835"/>
                      <a:pt x="1270" y="836"/>
                    </a:cubicBezTo>
                    <a:cubicBezTo>
                      <a:pt x="1270" y="836"/>
                      <a:pt x="1270" y="836"/>
                      <a:pt x="1270" y="837"/>
                    </a:cubicBezTo>
                    <a:cubicBezTo>
                      <a:pt x="1270" y="837"/>
                      <a:pt x="1270" y="837"/>
                      <a:pt x="1270" y="838"/>
                    </a:cubicBezTo>
                    <a:cubicBezTo>
                      <a:pt x="1272" y="852"/>
                      <a:pt x="1299" y="825"/>
                      <a:pt x="1299" y="825"/>
                    </a:cubicBezTo>
                    <a:cubicBezTo>
                      <a:pt x="1315" y="804"/>
                      <a:pt x="1315" y="804"/>
                      <a:pt x="1315" y="804"/>
                    </a:cubicBezTo>
                    <a:cubicBezTo>
                      <a:pt x="1317" y="799"/>
                      <a:pt x="1321" y="791"/>
                      <a:pt x="1327" y="790"/>
                    </a:cubicBezTo>
                    <a:cubicBezTo>
                      <a:pt x="1329" y="786"/>
                      <a:pt x="1347" y="735"/>
                      <a:pt x="1345" y="718"/>
                    </a:cubicBezTo>
                    <a:cubicBezTo>
                      <a:pt x="1340" y="714"/>
                      <a:pt x="1340" y="709"/>
                      <a:pt x="1340" y="689"/>
                    </a:cubicBezTo>
                    <a:cubicBezTo>
                      <a:pt x="1340" y="689"/>
                      <a:pt x="1340" y="689"/>
                      <a:pt x="1340" y="689"/>
                    </a:cubicBezTo>
                    <a:cubicBezTo>
                      <a:pt x="1340" y="689"/>
                      <a:pt x="1334" y="712"/>
                      <a:pt x="1332" y="714"/>
                    </a:cubicBezTo>
                    <a:cubicBezTo>
                      <a:pt x="1331" y="715"/>
                      <a:pt x="1331" y="715"/>
                      <a:pt x="1324" y="716"/>
                    </a:cubicBezTo>
                    <a:cubicBezTo>
                      <a:pt x="1321" y="709"/>
                      <a:pt x="1327" y="701"/>
                      <a:pt x="1323" y="694"/>
                    </a:cubicBezTo>
                    <a:cubicBezTo>
                      <a:pt x="1322" y="695"/>
                      <a:pt x="1322" y="695"/>
                      <a:pt x="1321" y="712"/>
                    </a:cubicBezTo>
                    <a:cubicBezTo>
                      <a:pt x="1310" y="660"/>
                      <a:pt x="1310" y="660"/>
                      <a:pt x="1310" y="660"/>
                    </a:cubicBezTo>
                    <a:cubicBezTo>
                      <a:pt x="1309" y="660"/>
                      <a:pt x="1309" y="661"/>
                      <a:pt x="1308" y="661"/>
                    </a:cubicBezTo>
                    <a:cubicBezTo>
                      <a:pt x="1308" y="660"/>
                      <a:pt x="1308" y="659"/>
                      <a:pt x="1309" y="659"/>
                    </a:cubicBezTo>
                    <a:cubicBezTo>
                      <a:pt x="1309" y="658"/>
                      <a:pt x="1309" y="658"/>
                      <a:pt x="1309" y="658"/>
                    </a:cubicBezTo>
                    <a:cubicBezTo>
                      <a:pt x="1309" y="657"/>
                      <a:pt x="1309" y="655"/>
                      <a:pt x="1309" y="654"/>
                    </a:cubicBezTo>
                    <a:cubicBezTo>
                      <a:pt x="1310" y="653"/>
                      <a:pt x="1310" y="653"/>
                      <a:pt x="1311" y="652"/>
                    </a:cubicBezTo>
                    <a:cubicBezTo>
                      <a:pt x="1312" y="652"/>
                      <a:pt x="1312" y="652"/>
                      <a:pt x="1312" y="652"/>
                    </a:cubicBezTo>
                    <a:cubicBezTo>
                      <a:pt x="1313" y="651"/>
                      <a:pt x="1313" y="649"/>
                      <a:pt x="1313" y="647"/>
                    </a:cubicBezTo>
                    <a:cubicBezTo>
                      <a:pt x="1314" y="646"/>
                      <a:pt x="1314" y="646"/>
                      <a:pt x="1314" y="646"/>
                    </a:cubicBezTo>
                    <a:cubicBezTo>
                      <a:pt x="1314" y="648"/>
                      <a:pt x="1315" y="649"/>
                      <a:pt x="1315" y="651"/>
                    </a:cubicBezTo>
                    <a:cubicBezTo>
                      <a:pt x="1318" y="651"/>
                      <a:pt x="1318" y="651"/>
                      <a:pt x="1320" y="655"/>
                    </a:cubicBezTo>
                    <a:cubicBezTo>
                      <a:pt x="1321" y="657"/>
                      <a:pt x="1321" y="658"/>
                      <a:pt x="1321" y="658"/>
                    </a:cubicBezTo>
                    <a:cubicBezTo>
                      <a:pt x="1321" y="658"/>
                      <a:pt x="1321" y="658"/>
                      <a:pt x="1321" y="658"/>
                    </a:cubicBezTo>
                    <a:cubicBezTo>
                      <a:pt x="1321" y="658"/>
                      <a:pt x="1321" y="658"/>
                      <a:pt x="1321" y="659"/>
                    </a:cubicBezTo>
                    <a:cubicBezTo>
                      <a:pt x="1321" y="659"/>
                      <a:pt x="1321" y="659"/>
                      <a:pt x="1321" y="659"/>
                    </a:cubicBezTo>
                    <a:cubicBezTo>
                      <a:pt x="1321" y="659"/>
                      <a:pt x="1321" y="659"/>
                      <a:pt x="1321" y="659"/>
                    </a:cubicBezTo>
                    <a:cubicBezTo>
                      <a:pt x="1321" y="660"/>
                      <a:pt x="1321" y="660"/>
                      <a:pt x="1321" y="660"/>
                    </a:cubicBezTo>
                    <a:cubicBezTo>
                      <a:pt x="1321" y="660"/>
                      <a:pt x="1321" y="660"/>
                      <a:pt x="1321" y="660"/>
                    </a:cubicBezTo>
                    <a:cubicBezTo>
                      <a:pt x="1321" y="660"/>
                      <a:pt x="1321" y="661"/>
                      <a:pt x="1321" y="661"/>
                    </a:cubicBezTo>
                    <a:cubicBezTo>
                      <a:pt x="1321" y="664"/>
                      <a:pt x="1321" y="664"/>
                      <a:pt x="1334" y="688"/>
                    </a:cubicBezTo>
                    <a:cubicBezTo>
                      <a:pt x="1337" y="685"/>
                      <a:pt x="1337" y="681"/>
                      <a:pt x="1340" y="679"/>
                    </a:cubicBezTo>
                    <a:cubicBezTo>
                      <a:pt x="1343" y="683"/>
                      <a:pt x="1340" y="689"/>
                      <a:pt x="1343" y="694"/>
                    </a:cubicBezTo>
                    <a:cubicBezTo>
                      <a:pt x="1344" y="695"/>
                      <a:pt x="1344" y="695"/>
                      <a:pt x="1344" y="695"/>
                    </a:cubicBezTo>
                    <a:cubicBezTo>
                      <a:pt x="1344" y="694"/>
                      <a:pt x="1344" y="694"/>
                      <a:pt x="1344" y="694"/>
                    </a:cubicBezTo>
                    <a:cubicBezTo>
                      <a:pt x="1344" y="694"/>
                      <a:pt x="1344" y="694"/>
                      <a:pt x="1345" y="694"/>
                    </a:cubicBezTo>
                    <a:cubicBezTo>
                      <a:pt x="1345" y="694"/>
                      <a:pt x="1345" y="694"/>
                      <a:pt x="1345" y="694"/>
                    </a:cubicBezTo>
                    <a:cubicBezTo>
                      <a:pt x="1345" y="694"/>
                      <a:pt x="1345" y="694"/>
                      <a:pt x="1345" y="694"/>
                    </a:cubicBezTo>
                    <a:cubicBezTo>
                      <a:pt x="1345" y="694"/>
                      <a:pt x="1345" y="694"/>
                      <a:pt x="1345" y="694"/>
                    </a:cubicBezTo>
                    <a:cubicBezTo>
                      <a:pt x="1345" y="694"/>
                      <a:pt x="1346" y="694"/>
                      <a:pt x="1346" y="694"/>
                    </a:cubicBezTo>
                    <a:cubicBezTo>
                      <a:pt x="1346" y="694"/>
                      <a:pt x="1346" y="694"/>
                      <a:pt x="1346" y="694"/>
                    </a:cubicBezTo>
                    <a:cubicBezTo>
                      <a:pt x="1346" y="694"/>
                      <a:pt x="1346" y="695"/>
                      <a:pt x="1346" y="696"/>
                    </a:cubicBezTo>
                    <a:cubicBezTo>
                      <a:pt x="1348" y="695"/>
                      <a:pt x="1349" y="696"/>
                      <a:pt x="1350" y="696"/>
                    </a:cubicBezTo>
                    <a:cubicBezTo>
                      <a:pt x="1351" y="696"/>
                      <a:pt x="1352" y="696"/>
                      <a:pt x="1352" y="696"/>
                    </a:cubicBezTo>
                    <a:cubicBezTo>
                      <a:pt x="1353" y="694"/>
                      <a:pt x="1353" y="694"/>
                      <a:pt x="1353" y="694"/>
                    </a:cubicBezTo>
                    <a:cubicBezTo>
                      <a:pt x="1354" y="694"/>
                      <a:pt x="1354" y="694"/>
                      <a:pt x="1354" y="694"/>
                    </a:cubicBezTo>
                    <a:cubicBezTo>
                      <a:pt x="1354" y="694"/>
                      <a:pt x="1354" y="694"/>
                      <a:pt x="1354" y="694"/>
                    </a:cubicBezTo>
                    <a:cubicBezTo>
                      <a:pt x="1354" y="694"/>
                      <a:pt x="1354" y="694"/>
                      <a:pt x="1354" y="694"/>
                    </a:cubicBezTo>
                    <a:cubicBezTo>
                      <a:pt x="1354" y="693"/>
                      <a:pt x="1354" y="693"/>
                      <a:pt x="1354" y="693"/>
                    </a:cubicBezTo>
                    <a:cubicBezTo>
                      <a:pt x="1354" y="693"/>
                      <a:pt x="1354" y="693"/>
                      <a:pt x="1354" y="693"/>
                    </a:cubicBezTo>
                    <a:cubicBezTo>
                      <a:pt x="1355" y="693"/>
                      <a:pt x="1355" y="693"/>
                      <a:pt x="1355" y="693"/>
                    </a:cubicBezTo>
                    <a:cubicBezTo>
                      <a:pt x="1355" y="693"/>
                      <a:pt x="1355" y="693"/>
                      <a:pt x="1355" y="693"/>
                    </a:cubicBezTo>
                    <a:cubicBezTo>
                      <a:pt x="1355" y="691"/>
                      <a:pt x="1357" y="689"/>
                      <a:pt x="1358" y="687"/>
                    </a:cubicBezTo>
                    <a:cubicBezTo>
                      <a:pt x="1359" y="691"/>
                      <a:pt x="1359" y="703"/>
                      <a:pt x="1359" y="711"/>
                    </a:cubicBezTo>
                    <a:cubicBezTo>
                      <a:pt x="1359" y="700"/>
                      <a:pt x="1360" y="689"/>
                      <a:pt x="1361" y="680"/>
                    </a:cubicBezTo>
                    <a:cubicBezTo>
                      <a:pt x="1359" y="607"/>
                      <a:pt x="1359" y="607"/>
                      <a:pt x="1354" y="570"/>
                    </a:cubicBezTo>
                    <a:close/>
                    <a:moveTo>
                      <a:pt x="1172" y="194"/>
                    </a:moveTo>
                    <a:cubicBezTo>
                      <a:pt x="1174" y="197"/>
                      <a:pt x="1177" y="200"/>
                      <a:pt x="1179" y="203"/>
                    </a:cubicBezTo>
                    <a:cubicBezTo>
                      <a:pt x="1177" y="203"/>
                      <a:pt x="1177" y="203"/>
                      <a:pt x="1169" y="192"/>
                    </a:cubicBezTo>
                    <a:cubicBezTo>
                      <a:pt x="1167" y="189"/>
                      <a:pt x="1164" y="187"/>
                      <a:pt x="1161" y="184"/>
                    </a:cubicBezTo>
                    <a:cubicBezTo>
                      <a:pt x="1165" y="187"/>
                      <a:pt x="1168" y="190"/>
                      <a:pt x="1171" y="194"/>
                    </a:cubicBezTo>
                    <a:cubicBezTo>
                      <a:pt x="1178" y="200"/>
                      <a:pt x="1184" y="207"/>
                      <a:pt x="1190" y="214"/>
                    </a:cubicBezTo>
                    <a:cubicBezTo>
                      <a:pt x="1184" y="207"/>
                      <a:pt x="1178" y="201"/>
                      <a:pt x="1172" y="194"/>
                    </a:cubicBezTo>
                    <a:close/>
                    <a:moveTo>
                      <a:pt x="1168" y="522"/>
                    </a:moveTo>
                    <a:cubicBezTo>
                      <a:pt x="1167" y="521"/>
                      <a:pt x="1167" y="521"/>
                      <a:pt x="1165" y="521"/>
                    </a:cubicBezTo>
                    <a:cubicBezTo>
                      <a:pt x="1166" y="520"/>
                      <a:pt x="1166" y="520"/>
                      <a:pt x="1166" y="520"/>
                    </a:cubicBezTo>
                    <a:cubicBezTo>
                      <a:pt x="1167" y="521"/>
                      <a:pt x="1167" y="521"/>
                      <a:pt x="1167" y="521"/>
                    </a:cubicBezTo>
                    <a:cubicBezTo>
                      <a:pt x="1168" y="521"/>
                      <a:pt x="1168" y="521"/>
                      <a:pt x="1168" y="522"/>
                    </a:cubicBezTo>
                    <a:close/>
                    <a:moveTo>
                      <a:pt x="1324" y="573"/>
                    </a:moveTo>
                    <a:cubicBezTo>
                      <a:pt x="1301" y="584"/>
                      <a:pt x="1302" y="548"/>
                      <a:pt x="1302" y="547"/>
                    </a:cubicBezTo>
                    <a:cubicBezTo>
                      <a:pt x="1303" y="547"/>
                      <a:pt x="1303" y="547"/>
                      <a:pt x="1303" y="547"/>
                    </a:cubicBezTo>
                    <a:cubicBezTo>
                      <a:pt x="1304" y="549"/>
                      <a:pt x="1304" y="549"/>
                      <a:pt x="1304" y="549"/>
                    </a:cubicBezTo>
                    <a:cubicBezTo>
                      <a:pt x="1303" y="544"/>
                      <a:pt x="1303" y="534"/>
                      <a:pt x="1303" y="534"/>
                    </a:cubicBezTo>
                    <a:cubicBezTo>
                      <a:pt x="1303" y="534"/>
                      <a:pt x="1304" y="533"/>
                      <a:pt x="1304" y="533"/>
                    </a:cubicBezTo>
                    <a:cubicBezTo>
                      <a:pt x="1305" y="534"/>
                      <a:pt x="1305" y="534"/>
                      <a:pt x="1305" y="534"/>
                    </a:cubicBezTo>
                    <a:cubicBezTo>
                      <a:pt x="1305" y="532"/>
                      <a:pt x="1305" y="532"/>
                      <a:pt x="1305" y="532"/>
                    </a:cubicBezTo>
                    <a:cubicBezTo>
                      <a:pt x="1305" y="532"/>
                      <a:pt x="1304" y="531"/>
                      <a:pt x="1304" y="531"/>
                    </a:cubicBezTo>
                    <a:cubicBezTo>
                      <a:pt x="1292" y="527"/>
                      <a:pt x="1299" y="512"/>
                      <a:pt x="1289" y="507"/>
                    </a:cubicBezTo>
                    <a:cubicBezTo>
                      <a:pt x="1286" y="498"/>
                      <a:pt x="1286" y="498"/>
                      <a:pt x="1285" y="494"/>
                    </a:cubicBezTo>
                    <a:cubicBezTo>
                      <a:pt x="1285" y="493"/>
                      <a:pt x="1285" y="493"/>
                      <a:pt x="1285" y="492"/>
                    </a:cubicBezTo>
                    <a:cubicBezTo>
                      <a:pt x="1285" y="492"/>
                      <a:pt x="1285" y="492"/>
                      <a:pt x="1285" y="492"/>
                    </a:cubicBezTo>
                    <a:cubicBezTo>
                      <a:pt x="1285" y="493"/>
                      <a:pt x="1285" y="494"/>
                      <a:pt x="1285" y="495"/>
                    </a:cubicBezTo>
                    <a:cubicBezTo>
                      <a:pt x="1285" y="496"/>
                      <a:pt x="1285" y="496"/>
                      <a:pt x="1285" y="496"/>
                    </a:cubicBezTo>
                    <a:cubicBezTo>
                      <a:pt x="1283" y="489"/>
                      <a:pt x="1282" y="488"/>
                      <a:pt x="1279" y="486"/>
                    </a:cubicBezTo>
                    <a:cubicBezTo>
                      <a:pt x="1279" y="485"/>
                      <a:pt x="1279" y="485"/>
                      <a:pt x="1279" y="485"/>
                    </a:cubicBezTo>
                    <a:cubicBezTo>
                      <a:pt x="1279" y="483"/>
                      <a:pt x="1279" y="481"/>
                      <a:pt x="1279" y="479"/>
                    </a:cubicBezTo>
                    <a:cubicBezTo>
                      <a:pt x="1279" y="479"/>
                      <a:pt x="1279" y="479"/>
                      <a:pt x="1279" y="479"/>
                    </a:cubicBezTo>
                    <a:cubicBezTo>
                      <a:pt x="1279" y="478"/>
                      <a:pt x="1279" y="478"/>
                      <a:pt x="1279" y="478"/>
                    </a:cubicBezTo>
                    <a:cubicBezTo>
                      <a:pt x="1279" y="478"/>
                      <a:pt x="1279" y="478"/>
                      <a:pt x="1279" y="478"/>
                    </a:cubicBezTo>
                    <a:cubicBezTo>
                      <a:pt x="1279" y="478"/>
                      <a:pt x="1279" y="478"/>
                      <a:pt x="1279" y="478"/>
                    </a:cubicBezTo>
                    <a:cubicBezTo>
                      <a:pt x="1279" y="478"/>
                      <a:pt x="1279" y="476"/>
                      <a:pt x="1278" y="470"/>
                    </a:cubicBezTo>
                    <a:cubicBezTo>
                      <a:pt x="1280" y="470"/>
                      <a:pt x="1281" y="469"/>
                      <a:pt x="1282" y="468"/>
                    </a:cubicBezTo>
                    <a:cubicBezTo>
                      <a:pt x="1282" y="466"/>
                      <a:pt x="1282" y="466"/>
                      <a:pt x="1286" y="453"/>
                    </a:cubicBezTo>
                    <a:cubicBezTo>
                      <a:pt x="1288" y="453"/>
                      <a:pt x="1290" y="454"/>
                      <a:pt x="1291" y="455"/>
                    </a:cubicBezTo>
                    <a:cubicBezTo>
                      <a:pt x="1291" y="455"/>
                      <a:pt x="1292" y="454"/>
                      <a:pt x="1293" y="454"/>
                    </a:cubicBezTo>
                    <a:cubicBezTo>
                      <a:pt x="1298" y="459"/>
                      <a:pt x="1297" y="466"/>
                      <a:pt x="1300" y="472"/>
                    </a:cubicBezTo>
                    <a:cubicBezTo>
                      <a:pt x="1298" y="472"/>
                      <a:pt x="1296" y="472"/>
                      <a:pt x="1295" y="472"/>
                    </a:cubicBezTo>
                    <a:cubicBezTo>
                      <a:pt x="1294" y="473"/>
                      <a:pt x="1294" y="473"/>
                      <a:pt x="1294" y="473"/>
                    </a:cubicBezTo>
                    <a:cubicBezTo>
                      <a:pt x="1294" y="473"/>
                      <a:pt x="1294" y="473"/>
                      <a:pt x="1294" y="473"/>
                    </a:cubicBezTo>
                    <a:cubicBezTo>
                      <a:pt x="1294" y="473"/>
                      <a:pt x="1294" y="473"/>
                      <a:pt x="1294" y="473"/>
                    </a:cubicBezTo>
                    <a:cubicBezTo>
                      <a:pt x="1294" y="473"/>
                      <a:pt x="1294" y="473"/>
                      <a:pt x="1294" y="473"/>
                    </a:cubicBezTo>
                    <a:cubicBezTo>
                      <a:pt x="1294" y="473"/>
                      <a:pt x="1294" y="473"/>
                      <a:pt x="1294" y="473"/>
                    </a:cubicBezTo>
                    <a:cubicBezTo>
                      <a:pt x="1294" y="473"/>
                      <a:pt x="1294" y="473"/>
                      <a:pt x="1294" y="473"/>
                    </a:cubicBezTo>
                    <a:cubicBezTo>
                      <a:pt x="1294" y="473"/>
                      <a:pt x="1294" y="473"/>
                      <a:pt x="1294" y="473"/>
                    </a:cubicBezTo>
                    <a:cubicBezTo>
                      <a:pt x="1294" y="473"/>
                      <a:pt x="1294" y="473"/>
                      <a:pt x="1294" y="473"/>
                    </a:cubicBezTo>
                    <a:cubicBezTo>
                      <a:pt x="1294" y="474"/>
                      <a:pt x="1294" y="475"/>
                      <a:pt x="1294" y="476"/>
                    </a:cubicBezTo>
                    <a:cubicBezTo>
                      <a:pt x="1294" y="479"/>
                      <a:pt x="1294" y="479"/>
                      <a:pt x="1297" y="482"/>
                    </a:cubicBezTo>
                    <a:cubicBezTo>
                      <a:pt x="1296" y="483"/>
                      <a:pt x="1294" y="483"/>
                      <a:pt x="1293" y="482"/>
                    </a:cubicBezTo>
                    <a:cubicBezTo>
                      <a:pt x="1293" y="482"/>
                      <a:pt x="1293" y="482"/>
                      <a:pt x="1293" y="482"/>
                    </a:cubicBezTo>
                    <a:cubicBezTo>
                      <a:pt x="1293" y="483"/>
                      <a:pt x="1293" y="483"/>
                      <a:pt x="1293" y="483"/>
                    </a:cubicBezTo>
                    <a:cubicBezTo>
                      <a:pt x="1293" y="483"/>
                      <a:pt x="1293" y="483"/>
                      <a:pt x="1293" y="483"/>
                    </a:cubicBezTo>
                    <a:cubicBezTo>
                      <a:pt x="1293" y="484"/>
                      <a:pt x="1293" y="484"/>
                      <a:pt x="1293" y="484"/>
                    </a:cubicBezTo>
                    <a:cubicBezTo>
                      <a:pt x="1293" y="484"/>
                      <a:pt x="1293" y="484"/>
                      <a:pt x="1293" y="484"/>
                    </a:cubicBezTo>
                    <a:cubicBezTo>
                      <a:pt x="1293" y="484"/>
                      <a:pt x="1293" y="484"/>
                      <a:pt x="1293" y="484"/>
                    </a:cubicBezTo>
                    <a:cubicBezTo>
                      <a:pt x="1293" y="485"/>
                      <a:pt x="1293" y="485"/>
                      <a:pt x="1293" y="485"/>
                    </a:cubicBezTo>
                    <a:cubicBezTo>
                      <a:pt x="1293" y="485"/>
                      <a:pt x="1293" y="485"/>
                      <a:pt x="1293" y="485"/>
                    </a:cubicBezTo>
                    <a:cubicBezTo>
                      <a:pt x="1293" y="485"/>
                      <a:pt x="1293" y="485"/>
                      <a:pt x="1293" y="485"/>
                    </a:cubicBezTo>
                    <a:cubicBezTo>
                      <a:pt x="1293" y="486"/>
                      <a:pt x="1294" y="486"/>
                      <a:pt x="1294" y="486"/>
                    </a:cubicBezTo>
                    <a:cubicBezTo>
                      <a:pt x="1296" y="487"/>
                      <a:pt x="1297" y="488"/>
                      <a:pt x="1300" y="497"/>
                    </a:cubicBezTo>
                    <a:cubicBezTo>
                      <a:pt x="1301" y="499"/>
                      <a:pt x="1301" y="499"/>
                      <a:pt x="1301" y="499"/>
                    </a:cubicBezTo>
                    <a:cubicBezTo>
                      <a:pt x="1301" y="499"/>
                      <a:pt x="1301" y="499"/>
                      <a:pt x="1301" y="499"/>
                    </a:cubicBezTo>
                    <a:cubicBezTo>
                      <a:pt x="1301" y="499"/>
                      <a:pt x="1301" y="499"/>
                      <a:pt x="1301" y="499"/>
                    </a:cubicBezTo>
                    <a:cubicBezTo>
                      <a:pt x="1301" y="499"/>
                      <a:pt x="1301" y="499"/>
                      <a:pt x="1302" y="499"/>
                    </a:cubicBezTo>
                    <a:cubicBezTo>
                      <a:pt x="1302" y="499"/>
                      <a:pt x="1302" y="499"/>
                      <a:pt x="1302" y="499"/>
                    </a:cubicBezTo>
                    <a:cubicBezTo>
                      <a:pt x="1302" y="499"/>
                      <a:pt x="1302" y="499"/>
                      <a:pt x="1302" y="499"/>
                    </a:cubicBezTo>
                    <a:cubicBezTo>
                      <a:pt x="1302" y="499"/>
                      <a:pt x="1302" y="499"/>
                      <a:pt x="1302" y="499"/>
                    </a:cubicBezTo>
                    <a:cubicBezTo>
                      <a:pt x="1302" y="499"/>
                      <a:pt x="1302" y="499"/>
                      <a:pt x="1302" y="499"/>
                    </a:cubicBezTo>
                    <a:cubicBezTo>
                      <a:pt x="1304" y="503"/>
                      <a:pt x="1304" y="503"/>
                      <a:pt x="1307" y="503"/>
                    </a:cubicBezTo>
                    <a:cubicBezTo>
                      <a:pt x="1308" y="507"/>
                      <a:pt x="1306" y="512"/>
                      <a:pt x="1310" y="516"/>
                    </a:cubicBezTo>
                    <a:cubicBezTo>
                      <a:pt x="1310" y="518"/>
                      <a:pt x="1310" y="518"/>
                      <a:pt x="1312" y="521"/>
                    </a:cubicBezTo>
                    <a:cubicBezTo>
                      <a:pt x="1312" y="521"/>
                      <a:pt x="1312" y="522"/>
                      <a:pt x="1312" y="522"/>
                    </a:cubicBezTo>
                    <a:cubicBezTo>
                      <a:pt x="1311" y="518"/>
                      <a:pt x="1310" y="515"/>
                      <a:pt x="1310" y="511"/>
                    </a:cubicBezTo>
                    <a:cubicBezTo>
                      <a:pt x="1310" y="511"/>
                      <a:pt x="1311" y="511"/>
                      <a:pt x="1311" y="510"/>
                    </a:cubicBezTo>
                    <a:cubicBezTo>
                      <a:pt x="1311" y="510"/>
                      <a:pt x="1321" y="521"/>
                      <a:pt x="1316" y="527"/>
                    </a:cubicBezTo>
                    <a:cubicBezTo>
                      <a:pt x="1316" y="527"/>
                      <a:pt x="1316" y="527"/>
                      <a:pt x="1316" y="527"/>
                    </a:cubicBezTo>
                    <a:cubicBezTo>
                      <a:pt x="1316" y="526"/>
                      <a:pt x="1315" y="525"/>
                      <a:pt x="1315" y="524"/>
                    </a:cubicBezTo>
                    <a:cubicBezTo>
                      <a:pt x="1314" y="525"/>
                      <a:pt x="1314" y="525"/>
                      <a:pt x="1314" y="526"/>
                    </a:cubicBezTo>
                    <a:cubicBezTo>
                      <a:pt x="1314" y="525"/>
                      <a:pt x="1313" y="525"/>
                      <a:pt x="1313" y="524"/>
                    </a:cubicBezTo>
                    <a:cubicBezTo>
                      <a:pt x="1313" y="529"/>
                      <a:pt x="1316" y="533"/>
                      <a:pt x="1317" y="538"/>
                    </a:cubicBezTo>
                    <a:cubicBezTo>
                      <a:pt x="1318" y="540"/>
                      <a:pt x="1318" y="540"/>
                      <a:pt x="1318" y="540"/>
                    </a:cubicBezTo>
                    <a:cubicBezTo>
                      <a:pt x="1317" y="542"/>
                      <a:pt x="1317" y="542"/>
                      <a:pt x="1317" y="542"/>
                    </a:cubicBezTo>
                    <a:cubicBezTo>
                      <a:pt x="1317" y="542"/>
                      <a:pt x="1317" y="543"/>
                      <a:pt x="1317" y="543"/>
                    </a:cubicBezTo>
                    <a:cubicBezTo>
                      <a:pt x="1322" y="545"/>
                      <a:pt x="1325" y="569"/>
                      <a:pt x="1324" y="573"/>
                    </a:cubicBezTo>
                    <a:close/>
                    <a:moveTo>
                      <a:pt x="1148" y="593"/>
                    </a:moveTo>
                    <a:cubicBezTo>
                      <a:pt x="1152" y="594"/>
                      <a:pt x="1155" y="594"/>
                      <a:pt x="1159" y="596"/>
                    </a:cubicBezTo>
                    <a:cubicBezTo>
                      <a:pt x="1159" y="596"/>
                      <a:pt x="1159" y="597"/>
                      <a:pt x="1159" y="597"/>
                    </a:cubicBezTo>
                    <a:cubicBezTo>
                      <a:pt x="1163" y="597"/>
                      <a:pt x="1167" y="597"/>
                      <a:pt x="1170" y="597"/>
                    </a:cubicBezTo>
                    <a:cubicBezTo>
                      <a:pt x="1171" y="596"/>
                      <a:pt x="1171" y="596"/>
                      <a:pt x="1171" y="594"/>
                    </a:cubicBezTo>
                    <a:cubicBezTo>
                      <a:pt x="1171" y="594"/>
                      <a:pt x="1171" y="594"/>
                      <a:pt x="1171" y="594"/>
                    </a:cubicBezTo>
                    <a:cubicBezTo>
                      <a:pt x="1170" y="594"/>
                      <a:pt x="1169" y="595"/>
                      <a:pt x="1167" y="596"/>
                    </a:cubicBezTo>
                    <a:cubicBezTo>
                      <a:pt x="1167" y="595"/>
                      <a:pt x="1167" y="595"/>
                      <a:pt x="1167" y="595"/>
                    </a:cubicBezTo>
                    <a:cubicBezTo>
                      <a:pt x="1167" y="594"/>
                      <a:pt x="1167" y="594"/>
                      <a:pt x="1167" y="593"/>
                    </a:cubicBezTo>
                    <a:cubicBezTo>
                      <a:pt x="1167" y="593"/>
                      <a:pt x="1167" y="593"/>
                      <a:pt x="1167" y="593"/>
                    </a:cubicBezTo>
                    <a:cubicBezTo>
                      <a:pt x="1166" y="593"/>
                      <a:pt x="1164" y="593"/>
                      <a:pt x="1163" y="593"/>
                    </a:cubicBezTo>
                    <a:cubicBezTo>
                      <a:pt x="1162" y="592"/>
                      <a:pt x="1162" y="592"/>
                      <a:pt x="1161" y="592"/>
                    </a:cubicBezTo>
                    <a:cubicBezTo>
                      <a:pt x="1159" y="591"/>
                      <a:pt x="1157" y="592"/>
                      <a:pt x="1155" y="592"/>
                    </a:cubicBezTo>
                    <a:cubicBezTo>
                      <a:pt x="1154" y="591"/>
                      <a:pt x="1154" y="591"/>
                      <a:pt x="1153" y="591"/>
                    </a:cubicBezTo>
                    <a:cubicBezTo>
                      <a:pt x="1153" y="591"/>
                      <a:pt x="1154" y="590"/>
                      <a:pt x="1154" y="590"/>
                    </a:cubicBezTo>
                    <a:cubicBezTo>
                      <a:pt x="1153" y="589"/>
                      <a:pt x="1153" y="589"/>
                      <a:pt x="1153" y="589"/>
                    </a:cubicBezTo>
                    <a:cubicBezTo>
                      <a:pt x="1152" y="590"/>
                      <a:pt x="1152" y="590"/>
                      <a:pt x="1152" y="590"/>
                    </a:cubicBezTo>
                    <a:cubicBezTo>
                      <a:pt x="1150" y="589"/>
                      <a:pt x="1150" y="589"/>
                      <a:pt x="1150" y="589"/>
                    </a:cubicBezTo>
                    <a:cubicBezTo>
                      <a:pt x="1150" y="588"/>
                      <a:pt x="1150" y="588"/>
                      <a:pt x="1150" y="588"/>
                    </a:cubicBezTo>
                    <a:cubicBezTo>
                      <a:pt x="1150" y="588"/>
                      <a:pt x="1150" y="588"/>
                      <a:pt x="1150" y="588"/>
                    </a:cubicBezTo>
                    <a:cubicBezTo>
                      <a:pt x="1150" y="589"/>
                      <a:pt x="1150" y="589"/>
                      <a:pt x="1150" y="589"/>
                    </a:cubicBezTo>
                    <a:cubicBezTo>
                      <a:pt x="1149" y="589"/>
                      <a:pt x="1149" y="589"/>
                      <a:pt x="1149" y="589"/>
                    </a:cubicBezTo>
                    <a:cubicBezTo>
                      <a:pt x="1149" y="590"/>
                      <a:pt x="1148" y="591"/>
                      <a:pt x="1148" y="593"/>
                    </a:cubicBezTo>
                    <a:close/>
                    <a:moveTo>
                      <a:pt x="1358" y="718"/>
                    </a:moveTo>
                    <a:cubicBezTo>
                      <a:pt x="1358" y="717"/>
                      <a:pt x="1358" y="717"/>
                      <a:pt x="1359" y="716"/>
                    </a:cubicBezTo>
                    <a:cubicBezTo>
                      <a:pt x="1359" y="716"/>
                      <a:pt x="1359" y="714"/>
                      <a:pt x="1359" y="711"/>
                    </a:cubicBezTo>
                    <a:cubicBezTo>
                      <a:pt x="1358" y="717"/>
                      <a:pt x="1358" y="724"/>
                      <a:pt x="1358" y="729"/>
                    </a:cubicBezTo>
                    <a:cubicBezTo>
                      <a:pt x="1358" y="725"/>
                      <a:pt x="1358" y="724"/>
                      <a:pt x="1358" y="718"/>
                    </a:cubicBezTo>
                    <a:close/>
                    <a:moveTo>
                      <a:pt x="1198" y="1072"/>
                    </a:moveTo>
                    <a:cubicBezTo>
                      <a:pt x="1197" y="1072"/>
                      <a:pt x="1197" y="1072"/>
                      <a:pt x="1197" y="1073"/>
                    </a:cubicBezTo>
                    <a:cubicBezTo>
                      <a:pt x="1197" y="1073"/>
                      <a:pt x="1197" y="1073"/>
                      <a:pt x="1198" y="1073"/>
                    </a:cubicBezTo>
                    <a:cubicBezTo>
                      <a:pt x="1198" y="1072"/>
                      <a:pt x="1198" y="1072"/>
                      <a:pt x="1198" y="1072"/>
                    </a:cubicBezTo>
                    <a:close/>
                    <a:moveTo>
                      <a:pt x="955" y="920"/>
                    </a:moveTo>
                    <a:cubicBezTo>
                      <a:pt x="955" y="919"/>
                      <a:pt x="956" y="918"/>
                      <a:pt x="957" y="918"/>
                    </a:cubicBezTo>
                    <a:cubicBezTo>
                      <a:pt x="957" y="918"/>
                      <a:pt x="957" y="918"/>
                      <a:pt x="957" y="918"/>
                    </a:cubicBezTo>
                    <a:cubicBezTo>
                      <a:pt x="957" y="917"/>
                      <a:pt x="956" y="916"/>
                      <a:pt x="955" y="916"/>
                    </a:cubicBezTo>
                    <a:cubicBezTo>
                      <a:pt x="955" y="916"/>
                      <a:pt x="955" y="916"/>
                      <a:pt x="954" y="916"/>
                    </a:cubicBezTo>
                    <a:cubicBezTo>
                      <a:pt x="954" y="917"/>
                      <a:pt x="953" y="918"/>
                      <a:pt x="952" y="918"/>
                    </a:cubicBezTo>
                    <a:cubicBezTo>
                      <a:pt x="951" y="919"/>
                      <a:pt x="951" y="919"/>
                      <a:pt x="950" y="919"/>
                    </a:cubicBezTo>
                    <a:cubicBezTo>
                      <a:pt x="950" y="919"/>
                      <a:pt x="950" y="919"/>
                      <a:pt x="950" y="919"/>
                    </a:cubicBezTo>
                    <a:cubicBezTo>
                      <a:pt x="950" y="919"/>
                      <a:pt x="950" y="919"/>
                      <a:pt x="950" y="919"/>
                    </a:cubicBezTo>
                    <a:cubicBezTo>
                      <a:pt x="950" y="919"/>
                      <a:pt x="950" y="919"/>
                      <a:pt x="950" y="920"/>
                    </a:cubicBezTo>
                    <a:cubicBezTo>
                      <a:pt x="950" y="920"/>
                      <a:pt x="950" y="920"/>
                      <a:pt x="950" y="920"/>
                    </a:cubicBezTo>
                    <a:cubicBezTo>
                      <a:pt x="950" y="920"/>
                      <a:pt x="950" y="920"/>
                      <a:pt x="950" y="920"/>
                    </a:cubicBezTo>
                    <a:cubicBezTo>
                      <a:pt x="950" y="920"/>
                      <a:pt x="950" y="920"/>
                      <a:pt x="950" y="920"/>
                    </a:cubicBezTo>
                    <a:cubicBezTo>
                      <a:pt x="950" y="920"/>
                      <a:pt x="950" y="920"/>
                      <a:pt x="950" y="920"/>
                    </a:cubicBezTo>
                    <a:cubicBezTo>
                      <a:pt x="950" y="921"/>
                      <a:pt x="950" y="921"/>
                      <a:pt x="950" y="921"/>
                    </a:cubicBezTo>
                    <a:cubicBezTo>
                      <a:pt x="951" y="921"/>
                      <a:pt x="951" y="921"/>
                      <a:pt x="951" y="921"/>
                    </a:cubicBezTo>
                    <a:cubicBezTo>
                      <a:pt x="953" y="921"/>
                      <a:pt x="953" y="921"/>
                      <a:pt x="955" y="920"/>
                    </a:cubicBezTo>
                    <a:close/>
                    <a:moveTo>
                      <a:pt x="766" y="66"/>
                    </a:moveTo>
                    <a:cubicBezTo>
                      <a:pt x="765" y="67"/>
                      <a:pt x="766" y="69"/>
                      <a:pt x="767" y="69"/>
                    </a:cubicBezTo>
                    <a:cubicBezTo>
                      <a:pt x="767" y="69"/>
                      <a:pt x="768" y="68"/>
                      <a:pt x="768" y="68"/>
                    </a:cubicBezTo>
                    <a:cubicBezTo>
                      <a:pt x="768" y="68"/>
                      <a:pt x="767" y="67"/>
                      <a:pt x="766" y="66"/>
                    </a:cubicBezTo>
                    <a:cubicBezTo>
                      <a:pt x="766" y="66"/>
                      <a:pt x="766" y="66"/>
                      <a:pt x="766" y="66"/>
                    </a:cubicBezTo>
                    <a:close/>
                    <a:moveTo>
                      <a:pt x="1115" y="159"/>
                    </a:moveTo>
                    <a:cubicBezTo>
                      <a:pt x="1113" y="157"/>
                      <a:pt x="1112" y="156"/>
                      <a:pt x="1109" y="155"/>
                    </a:cubicBezTo>
                    <a:cubicBezTo>
                      <a:pt x="1108" y="154"/>
                      <a:pt x="1106" y="153"/>
                      <a:pt x="1093" y="142"/>
                    </a:cubicBezTo>
                    <a:cubicBezTo>
                      <a:pt x="1088" y="138"/>
                      <a:pt x="1084" y="133"/>
                      <a:pt x="1079" y="129"/>
                    </a:cubicBezTo>
                    <a:cubicBezTo>
                      <a:pt x="1079" y="129"/>
                      <a:pt x="1076" y="128"/>
                      <a:pt x="1076" y="128"/>
                    </a:cubicBezTo>
                    <a:cubicBezTo>
                      <a:pt x="1075" y="128"/>
                      <a:pt x="1075" y="128"/>
                      <a:pt x="1076" y="130"/>
                    </a:cubicBezTo>
                    <a:cubicBezTo>
                      <a:pt x="1076" y="131"/>
                      <a:pt x="1076" y="131"/>
                      <a:pt x="1075" y="131"/>
                    </a:cubicBezTo>
                    <a:cubicBezTo>
                      <a:pt x="1076" y="132"/>
                      <a:pt x="1080" y="136"/>
                      <a:pt x="1080" y="136"/>
                    </a:cubicBezTo>
                    <a:cubicBezTo>
                      <a:pt x="1086" y="140"/>
                      <a:pt x="1089" y="144"/>
                      <a:pt x="1089" y="144"/>
                    </a:cubicBezTo>
                    <a:cubicBezTo>
                      <a:pt x="1089" y="144"/>
                      <a:pt x="1089" y="145"/>
                      <a:pt x="1089" y="145"/>
                    </a:cubicBezTo>
                    <a:cubicBezTo>
                      <a:pt x="1088" y="144"/>
                      <a:pt x="1088" y="144"/>
                      <a:pt x="1087" y="144"/>
                    </a:cubicBezTo>
                    <a:cubicBezTo>
                      <a:pt x="1089" y="146"/>
                      <a:pt x="1094" y="151"/>
                      <a:pt x="1096" y="152"/>
                    </a:cubicBezTo>
                    <a:cubicBezTo>
                      <a:pt x="1096" y="152"/>
                      <a:pt x="1096" y="151"/>
                      <a:pt x="1096" y="151"/>
                    </a:cubicBezTo>
                    <a:cubicBezTo>
                      <a:pt x="1096" y="150"/>
                      <a:pt x="1096" y="150"/>
                      <a:pt x="1095" y="150"/>
                    </a:cubicBezTo>
                    <a:cubicBezTo>
                      <a:pt x="1097" y="150"/>
                      <a:pt x="1097" y="150"/>
                      <a:pt x="1101" y="152"/>
                    </a:cubicBezTo>
                    <a:cubicBezTo>
                      <a:pt x="1105" y="155"/>
                      <a:pt x="1105" y="155"/>
                      <a:pt x="1105" y="156"/>
                    </a:cubicBezTo>
                    <a:cubicBezTo>
                      <a:pt x="1105" y="156"/>
                      <a:pt x="1107" y="161"/>
                      <a:pt x="1110" y="159"/>
                    </a:cubicBezTo>
                    <a:cubicBezTo>
                      <a:pt x="1113" y="162"/>
                      <a:pt x="1113" y="162"/>
                      <a:pt x="1113" y="162"/>
                    </a:cubicBezTo>
                    <a:cubicBezTo>
                      <a:pt x="1113" y="161"/>
                      <a:pt x="1113" y="160"/>
                      <a:pt x="1112" y="159"/>
                    </a:cubicBezTo>
                    <a:cubicBezTo>
                      <a:pt x="1113" y="159"/>
                      <a:pt x="1113" y="159"/>
                      <a:pt x="1114" y="159"/>
                    </a:cubicBezTo>
                    <a:cubicBezTo>
                      <a:pt x="1114" y="159"/>
                      <a:pt x="1114" y="159"/>
                      <a:pt x="1115" y="159"/>
                    </a:cubicBezTo>
                    <a:close/>
                    <a:moveTo>
                      <a:pt x="900" y="54"/>
                    </a:moveTo>
                    <a:cubicBezTo>
                      <a:pt x="903" y="56"/>
                      <a:pt x="903" y="56"/>
                      <a:pt x="910" y="56"/>
                    </a:cubicBezTo>
                    <a:cubicBezTo>
                      <a:pt x="910" y="56"/>
                      <a:pt x="910" y="56"/>
                      <a:pt x="910" y="56"/>
                    </a:cubicBezTo>
                    <a:cubicBezTo>
                      <a:pt x="913" y="59"/>
                      <a:pt x="914" y="59"/>
                      <a:pt x="913" y="60"/>
                    </a:cubicBezTo>
                    <a:cubicBezTo>
                      <a:pt x="913" y="60"/>
                      <a:pt x="914" y="60"/>
                      <a:pt x="914" y="60"/>
                    </a:cubicBezTo>
                    <a:cubicBezTo>
                      <a:pt x="914" y="60"/>
                      <a:pt x="914" y="60"/>
                      <a:pt x="914" y="61"/>
                    </a:cubicBezTo>
                    <a:cubicBezTo>
                      <a:pt x="914" y="61"/>
                      <a:pt x="914" y="61"/>
                      <a:pt x="914" y="61"/>
                    </a:cubicBezTo>
                    <a:cubicBezTo>
                      <a:pt x="914" y="61"/>
                      <a:pt x="914" y="61"/>
                      <a:pt x="914" y="61"/>
                    </a:cubicBezTo>
                    <a:cubicBezTo>
                      <a:pt x="915" y="61"/>
                      <a:pt x="915" y="61"/>
                      <a:pt x="915" y="61"/>
                    </a:cubicBezTo>
                    <a:cubicBezTo>
                      <a:pt x="915" y="61"/>
                      <a:pt x="915" y="61"/>
                      <a:pt x="915" y="61"/>
                    </a:cubicBezTo>
                    <a:cubicBezTo>
                      <a:pt x="915" y="62"/>
                      <a:pt x="915" y="62"/>
                      <a:pt x="915" y="62"/>
                    </a:cubicBezTo>
                    <a:cubicBezTo>
                      <a:pt x="915" y="62"/>
                      <a:pt x="915" y="62"/>
                      <a:pt x="916" y="62"/>
                    </a:cubicBezTo>
                    <a:cubicBezTo>
                      <a:pt x="918" y="62"/>
                      <a:pt x="921" y="63"/>
                      <a:pt x="924" y="63"/>
                    </a:cubicBezTo>
                    <a:cubicBezTo>
                      <a:pt x="923" y="62"/>
                      <a:pt x="923" y="62"/>
                      <a:pt x="923" y="61"/>
                    </a:cubicBezTo>
                    <a:cubicBezTo>
                      <a:pt x="923" y="61"/>
                      <a:pt x="923" y="61"/>
                      <a:pt x="924" y="61"/>
                    </a:cubicBezTo>
                    <a:cubicBezTo>
                      <a:pt x="924" y="59"/>
                      <a:pt x="920" y="55"/>
                      <a:pt x="920" y="55"/>
                    </a:cubicBezTo>
                    <a:cubicBezTo>
                      <a:pt x="920" y="55"/>
                      <a:pt x="920" y="55"/>
                      <a:pt x="920" y="55"/>
                    </a:cubicBezTo>
                    <a:cubicBezTo>
                      <a:pt x="917" y="53"/>
                      <a:pt x="917" y="53"/>
                      <a:pt x="914" y="52"/>
                    </a:cubicBezTo>
                    <a:cubicBezTo>
                      <a:pt x="914" y="52"/>
                      <a:pt x="913" y="52"/>
                      <a:pt x="912" y="52"/>
                    </a:cubicBezTo>
                    <a:cubicBezTo>
                      <a:pt x="912" y="52"/>
                      <a:pt x="912" y="52"/>
                      <a:pt x="912" y="52"/>
                    </a:cubicBezTo>
                    <a:cubicBezTo>
                      <a:pt x="910" y="51"/>
                      <a:pt x="909" y="50"/>
                      <a:pt x="907" y="49"/>
                    </a:cubicBezTo>
                    <a:cubicBezTo>
                      <a:pt x="907" y="49"/>
                      <a:pt x="907" y="49"/>
                      <a:pt x="907" y="50"/>
                    </a:cubicBezTo>
                    <a:cubicBezTo>
                      <a:pt x="907" y="50"/>
                      <a:pt x="907" y="50"/>
                      <a:pt x="910" y="53"/>
                    </a:cubicBezTo>
                    <a:cubicBezTo>
                      <a:pt x="910" y="53"/>
                      <a:pt x="910" y="53"/>
                      <a:pt x="910" y="53"/>
                    </a:cubicBezTo>
                    <a:cubicBezTo>
                      <a:pt x="910" y="53"/>
                      <a:pt x="910" y="53"/>
                      <a:pt x="909" y="53"/>
                    </a:cubicBezTo>
                    <a:cubicBezTo>
                      <a:pt x="909" y="53"/>
                      <a:pt x="909" y="53"/>
                      <a:pt x="909" y="53"/>
                    </a:cubicBezTo>
                    <a:cubicBezTo>
                      <a:pt x="909" y="53"/>
                      <a:pt x="909" y="53"/>
                      <a:pt x="909" y="53"/>
                    </a:cubicBezTo>
                    <a:cubicBezTo>
                      <a:pt x="909" y="53"/>
                      <a:pt x="909" y="53"/>
                      <a:pt x="909" y="53"/>
                    </a:cubicBezTo>
                    <a:cubicBezTo>
                      <a:pt x="909" y="53"/>
                      <a:pt x="909" y="53"/>
                      <a:pt x="909" y="53"/>
                    </a:cubicBezTo>
                    <a:cubicBezTo>
                      <a:pt x="909" y="53"/>
                      <a:pt x="909" y="53"/>
                      <a:pt x="909" y="53"/>
                    </a:cubicBezTo>
                    <a:cubicBezTo>
                      <a:pt x="909" y="53"/>
                      <a:pt x="909" y="53"/>
                      <a:pt x="909" y="53"/>
                    </a:cubicBezTo>
                    <a:cubicBezTo>
                      <a:pt x="908" y="52"/>
                      <a:pt x="906" y="51"/>
                      <a:pt x="902" y="47"/>
                    </a:cubicBezTo>
                    <a:cubicBezTo>
                      <a:pt x="903" y="49"/>
                      <a:pt x="905" y="51"/>
                      <a:pt x="906" y="52"/>
                    </a:cubicBezTo>
                    <a:cubicBezTo>
                      <a:pt x="903" y="50"/>
                      <a:pt x="902" y="50"/>
                      <a:pt x="902" y="50"/>
                    </a:cubicBezTo>
                    <a:cubicBezTo>
                      <a:pt x="901" y="51"/>
                      <a:pt x="901" y="51"/>
                      <a:pt x="894" y="47"/>
                    </a:cubicBezTo>
                    <a:cubicBezTo>
                      <a:pt x="894" y="47"/>
                      <a:pt x="895" y="47"/>
                      <a:pt x="895" y="47"/>
                    </a:cubicBezTo>
                    <a:cubicBezTo>
                      <a:pt x="897" y="50"/>
                      <a:pt x="897" y="50"/>
                      <a:pt x="900" y="54"/>
                    </a:cubicBezTo>
                    <a:close/>
                    <a:moveTo>
                      <a:pt x="764" y="53"/>
                    </a:moveTo>
                    <a:cubicBezTo>
                      <a:pt x="763" y="54"/>
                      <a:pt x="763" y="54"/>
                      <a:pt x="763" y="54"/>
                    </a:cubicBezTo>
                    <a:cubicBezTo>
                      <a:pt x="764" y="55"/>
                      <a:pt x="764" y="55"/>
                      <a:pt x="764" y="55"/>
                    </a:cubicBezTo>
                    <a:cubicBezTo>
                      <a:pt x="765" y="55"/>
                      <a:pt x="765" y="55"/>
                      <a:pt x="765" y="56"/>
                    </a:cubicBezTo>
                    <a:cubicBezTo>
                      <a:pt x="766" y="57"/>
                      <a:pt x="766" y="57"/>
                      <a:pt x="766" y="57"/>
                    </a:cubicBezTo>
                    <a:cubicBezTo>
                      <a:pt x="767" y="58"/>
                      <a:pt x="767" y="58"/>
                      <a:pt x="767" y="58"/>
                    </a:cubicBezTo>
                    <a:cubicBezTo>
                      <a:pt x="767" y="58"/>
                      <a:pt x="767" y="58"/>
                      <a:pt x="767" y="58"/>
                    </a:cubicBezTo>
                    <a:cubicBezTo>
                      <a:pt x="767" y="58"/>
                      <a:pt x="767" y="57"/>
                      <a:pt x="767" y="57"/>
                    </a:cubicBezTo>
                    <a:cubicBezTo>
                      <a:pt x="766" y="56"/>
                      <a:pt x="766" y="56"/>
                      <a:pt x="765" y="55"/>
                    </a:cubicBezTo>
                    <a:cubicBezTo>
                      <a:pt x="765" y="54"/>
                      <a:pt x="765" y="54"/>
                      <a:pt x="765" y="54"/>
                    </a:cubicBezTo>
                    <a:cubicBezTo>
                      <a:pt x="764" y="53"/>
                      <a:pt x="764" y="53"/>
                      <a:pt x="764" y="53"/>
                    </a:cubicBezTo>
                    <a:cubicBezTo>
                      <a:pt x="764" y="53"/>
                      <a:pt x="764" y="53"/>
                      <a:pt x="764" y="53"/>
                    </a:cubicBezTo>
                    <a:close/>
                    <a:moveTo>
                      <a:pt x="770" y="65"/>
                    </a:moveTo>
                    <a:cubicBezTo>
                      <a:pt x="770" y="65"/>
                      <a:pt x="774" y="64"/>
                      <a:pt x="774" y="64"/>
                    </a:cubicBezTo>
                    <a:cubicBezTo>
                      <a:pt x="774" y="63"/>
                      <a:pt x="774" y="63"/>
                      <a:pt x="774" y="63"/>
                    </a:cubicBezTo>
                    <a:cubicBezTo>
                      <a:pt x="773" y="63"/>
                      <a:pt x="773" y="64"/>
                      <a:pt x="773" y="64"/>
                    </a:cubicBezTo>
                    <a:cubicBezTo>
                      <a:pt x="773" y="64"/>
                      <a:pt x="772" y="64"/>
                      <a:pt x="772" y="63"/>
                    </a:cubicBezTo>
                    <a:cubicBezTo>
                      <a:pt x="772" y="63"/>
                      <a:pt x="772" y="63"/>
                      <a:pt x="772" y="63"/>
                    </a:cubicBezTo>
                    <a:cubicBezTo>
                      <a:pt x="771" y="62"/>
                      <a:pt x="771" y="62"/>
                      <a:pt x="771" y="61"/>
                    </a:cubicBezTo>
                    <a:cubicBezTo>
                      <a:pt x="771" y="61"/>
                      <a:pt x="771" y="62"/>
                      <a:pt x="771" y="62"/>
                    </a:cubicBezTo>
                    <a:cubicBezTo>
                      <a:pt x="770" y="62"/>
                      <a:pt x="769" y="62"/>
                      <a:pt x="769" y="63"/>
                    </a:cubicBezTo>
                    <a:cubicBezTo>
                      <a:pt x="769" y="63"/>
                      <a:pt x="769" y="64"/>
                      <a:pt x="769" y="65"/>
                    </a:cubicBezTo>
                    <a:lnTo>
                      <a:pt x="770" y="65"/>
                    </a:lnTo>
                    <a:close/>
                    <a:moveTo>
                      <a:pt x="763" y="88"/>
                    </a:moveTo>
                    <a:cubicBezTo>
                      <a:pt x="763" y="88"/>
                      <a:pt x="763" y="88"/>
                      <a:pt x="763" y="88"/>
                    </a:cubicBezTo>
                    <a:cubicBezTo>
                      <a:pt x="765" y="87"/>
                      <a:pt x="765" y="87"/>
                      <a:pt x="768" y="87"/>
                    </a:cubicBezTo>
                    <a:cubicBezTo>
                      <a:pt x="768" y="86"/>
                      <a:pt x="768" y="86"/>
                      <a:pt x="768" y="86"/>
                    </a:cubicBezTo>
                    <a:cubicBezTo>
                      <a:pt x="767" y="86"/>
                      <a:pt x="767" y="86"/>
                      <a:pt x="767" y="86"/>
                    </a:cubicBezTo>
                    <a:cubicBezTo>
                      <a:pt x="766" y="86"/>
                      <a:pt x="765" y="86"/>
                      <a:pt x="764" y="86"/>
                    </a:cubicBezTo>
                    <a:cubicBezTo>
                      <a:pt x="764" y="86"/>
                      <a:pt x="763" y="86"/>
                      <a:pt x="763" y="86"/>
                    </a:cubicBezTo>
                    <a:cubicBezTo>
                      <a:pt x="758" y="88"/>
                      <a:pt x="758" y="88"/>
                      <a:pt x="758" y="88"/>
                    </a:cubicBezTo>
                    <a:cubicBezTo>
                      <a:pt x="758" y="88"/>
                      <a:pt x="758" y="88"/>
                      <a:pt x="758" y="88"/>
                    </a:cubicBezTo>
                    <a:cubicBezTo>
                      <a:pt x="758" y="88"/>
                      <a:pt x="758" y="88"/>
                      <a:pt x="758" y="88"/>
                    </a:cubicBezTo>
                    <a:cubicBezTo>
                      <a:pt x="758" y="88"/>
                      <a:pt x="763" y="88"/>
                      <a:pt x="763" y="88"/>
                    </a:cubicBezTo>
                    <a:close/>
                    <a:moveTo>
                      <a:pt x="758" y="90"/>
                    </a:moveTo>
                    <a:cubicBezTo>
                      <a:pt x="759" y="90"/>
                      <a:pt x="759" y="91"/>
                      <a:pt x="762" y="92"/>
                    </a:cubicBezTo>
                    <a:cubicBezTo>
                      <a:pt x="764" y="92"/>
                      <a:pt x="766" y="92"/>
                      <a:pt x="768" y="93"/>
                    </a:cubicBezTo>
                    <a:cubicBezTo>
                      <a:pt x="769" y="93"/>
                      <a:pt x="769" y="94"/>
                      <a:pt x="770" y="94"/>
                    </a:cubicBezTo>
                    <a:cubicBezTo>
                      <a:pt x="770" y="94"/>
                      <a:pt x="770" y="94"/>
                      <a:pt x="770" y="94"/>
                    </a:cubicBezTo>
                    <a:cubicBezTo>
                      <a:pt x="771" y="94"/>
                      <a:pt x="771" y="94"/>
                      <a:pt x="772" y="94"/>
                    </a:cubicBezTo>
                    <a:cubicBezTo>
                      <a:pt x="772" y="94"/>
                      <a:pt x="772" y="94"/>
                      <a:pt x="772" y="94"/>
                    </a:cubicBezTo>
                    <a:cubicBezTo>
                      <a:pt x="771" y="93"/>
                      <a:pt x="770" y="93"/>
                      <a:pt x="769" y="93"/>
                    </a:cubicBezTo>
                    <a:cubicBezTo>
                      <a:pt x="769" y="92"/>
                      <a:pt x="768" y="92"/>
                      <a:pt x="768" y="92"/>
                    </a:cubicBezTo>
                    <a:cubicBezTo>
                      <a:pt x="768" y="92"/>
                      <a:pt x="771" y="91"/>
                      <a:pt x="771" y="91"/>
                    </a:cubicBezTo>
                    <a:cubicBezTo>
                      <a:pt x="771" y="91"/>
                      <a:pt x="771" y="91"/>
                      <a:pt x="771" y="91"/>
                    </a:cubicBezTo>
                    <a:cubicBezTo>
                      <a:pt x="770" y="91"/>
                      <a:pt x="770" y="91"/>
                      <a:pt x="770" y="91"/>
                    </a:cubicBezTo>
                    <a:cubicBezTo>
                      <a:pt x="768" y="90"/>
                      <a:pt x="766" y="89"/>
                      <a:pt x="764" y="88"/>
                    </a:cubicBezTo>
                    <a:cubicBezTo>
                      <a:pt x="764" y="88"/>
                      <a:pt x="757" y="88"/>
                      <a:pt x="758" y="90"/>
                    </a:cubicBezTo>
                    <a:close/>
                    <a:moveTo>
                      <a:pt x="1034" y="89"/>
                    </a:moveTo>
                    <a:cubicBezTo>
                      <a:pt x="1035" y="90"/>
                      <a:pt x="1036" y="91"/>
                      <a:pt x="1037" y="92"/>
                    </a:cubicBezTo>
                    <a:cubicBezTo>
                      <a:pt x="1036" y="91"/>
                      <a:pt x="1035" y="91"/>
                      <a:pt x="1034" y="91"/>
                    </a:cubicBezTo>
                    <a:cubicBezTo>
                      <a:pt x="1035" y="93"/>
                      <a:pt x="1038" y="93"/>
                      <a:pt x="1040" y="96"/>
                    </a:cubicBezTo>
                    <a:cubicBezTo>
                      <a:pt x="1039" y="97"/>
                      <a:pt x="1039" y="97"/>
                      <a:pt x="1047" y="104"/>
                    </a:cubicBezTo>
                    <a:cubicBezTo>
                      <a:pt x="1047" y="104"/>
                      <a:pt x="1047" y="104"/>
                      <a:pt x="1046" y="104"/>
                    </a:cubicBezTo>
                    <a:cubicBezTo>
                      <a:pt x="1048" y="106"/>
                      <a:pt x="1051" y="107"/>
                      <a:pt x="1053" y="109"/>
                    </a:cubicBezTo>
                    <a:cubicBezTo>
                      <a:pt x="1054" y="110"/>
                      <a:pt x="1054" y="110"/>
                      <a:pt x="1059" y="115"/>
                    </a:cubicBezTo>
                    <a:cubicBezTo>
                      <a:pt x="1062" y="117"/>
                      <a:pt x="1062" y="117"/>
                      <a:pt x="1064" y="118"/>
                    </a:cubicBezTo>
                    <a:cubicBezTo>
                      <a:pt x="1064" y="118"/>
                      <a:pt x="1064" y="118"/>
                      <a:pt x="1064" y="118"/>
                    </a:cubicBezTo>
                    <a:cubicBezTo>
                      <a:pt x="1064" y="118"/>
                      <a:pt x="1064" y="118"/>
                      <a:pt x="1064" y="119"/>
                    </a:cubicBezTo>
                    <a:cubicBezTo>
                      <a:pt x="1064" y="119"/>
                      <a:pt x="1064" y="119"/>
                      <a:pt x="1067" y="123"/>
                    </a:cubicBezTo>
                    <a:cubicBezTo>
                      <a:pt x="1067" y="123"/>
                      <a:pt x="1067" y="124"/>
                      <a:pt x="1067" y="124"/>
                    </a:cubicBezTo>
                    <a:cubicBezTo>
                      <a:pt x="1071" y="126"/>
                      <a:pt x="1071" y="126"/>
                      <a:pt x="1072" y="126"/>
                    </a:cubicBezTo>
                    <a:cubicBezTo>
                      <a:pt x="1072" y="126"/>
                      <a:pt x="1072" y="126"/>
                      <a:pt x="1071" y="125"/>
                    </a:cubicBezTo>
                    <a:cubicBezTo>
                      <a:pt x="1071" y="125"/>
                      <a:pt x="1072" y="125"/>
                      <a:pt x="1072" y="125"/>
                    </a:cubicBezTo>
                    <a:cubicBezTo>
                      <a:pt x="1074" y="125"/>
                      <a:pt x="1075" y="126"/>
                      <a:pt x="1077" y="127"/>
                    </a:cubicBezTo>
                    <a:cubicBezTo>
                      <a:pt x="1074" y="123"/>
                      <a:pt x="1074" y="123"/>
                      <a:pt x="1067" y="118"/>
                    </a:cubicBezTo>
                    <a:cubicBezTo>
                      <a:pt x="1066" y="118"/>
                      <a:pt x="1066" y="117"/>
                      <a:pt x="1065" y="117"/>
                    </a:cubicBezTo>
                    <a:cubicBezTo>
                      <a:pt x="1065" y="117"/>
                      <a:pt x="1066" y="117"/>
                      <a:pt x="1067" y="118"/>
                    </a:cubicBezTo>
                    <a:cubicBezTo>
                      <a:pt x="1066" y="116"/>
                      <a:pt x="1064" y="115"/>
                      <a:pt x="1063" y="114"/>
                    </a:cubicBezTo>
                    <a:cubicBezTo>
                      <a:pt x="1063" y="114"/>
                      <a:pt x="1063" y="114"/>
                      <a:pt x="1063" y="114"/>
                    </a:cubicBezTo>
                    <a:cubicBezTo>
                      <a:pt x="1061" y="113"/>
                      <a:pt x="1060" y="112"/>
                      <a:pt x="1058" y="110"/>
                    </a:cubicBezTo>
                    <a:cubicBezTo>
                      <a:pt x="1059" y="110"/>
                      <a:pt x="1059" y="111"/>
                      <a:pt x="1060" y="110"/>
                    </a:cubicBezTo>
                    <a:cubicBezTo>
                      <a:pt x="1060" y="110"/>
                      <a:pt x="1060" y="110"/>
                      <a:pt x="1060" y="110"/>
                    </a:cubicBezTo>
                    <a:cubicBezTo>
                      <a:pt x="1058" y="108"/>
                      <a:pt x="1055" y="107"/>
                      <a:pt x="1053" y="105"/>
                    </a:cubicBezTo>
                    <a:cubicBezTo>
                      <a:pt x="1048" y="100"/>
                      <a:pt x="1044" y="95"/>
                      <a:pt x="1039" y="90"/>
                    </a:cubicBezTo>
                    <a:cubicBezTo>
                      <a:pt x="1037" y="88"/>
                      <a:pt x="1035" y="86"/>
                      <a:pt x="1031" y="84"/>
                    </a:cubicBezTo>
                    <a:cubicBezTo>
                      <a:pt x="1029" y="83"/>
                      <a:pt x="1027" y="82"/>
                      <a:pt x="1026" y="81"/>
                    </a:cubicBezTo>
                    <a:cubicBezTo>
                      <a:pt x="1025" y="81"/>
                      <a:pt x="1025" y="81"/>
                      <a:pt x="1025" y="81"/>
                    </a:cubicBezTo>
                    <a:cubicBezTo>
                      <a:pt x="1025" y="81"/>
                      <a:pt x="1025" y="81"/>
                      <a:pt x="1025" y="81"/>
                    </a:cubicBezTo>
                    <a:cubicBezTo>
                      <a:pt x="1025" y="81"/>
                      <a:pt x="1025" y="81"/>
                      <a:pt x="1025" y="81"/>
                    </a:cubicBezTo>
                    <a:cubicBezTo>
                      <a:pt x="1025" y="81"/>
                      <a:pt x="1025" y="81"/>
                      <a:pt x="1025" y="81"/>
                    </a:cubicBezTo>
                    <a:cubicBezTo>
                      <a:pt x="1028" y="84"/>
                      <a:pt x="1032" y="86"/>
                      <a:pt x="1034" y="89"/>
                    </a:cubicBezTo>
                    <a:close/>
                    <a:moveTo>
                      <a:pt x="761" y="85"/>
                    </a:moveTo>
                    <a:cubicBezTo>
                      <a:pt x="761" y="85"/>
                      <a:pt x="761" y="84"/>
                      <a:pt x="759" y="84"/>
                    </a:cubicBezTo>
                    <a:cubicBezTo>
                      <a:pt x="759" y="84"/>
                      <a:pt x="759" y="84"/>
                      <a:pt x="759" y="84"/>
                    </a:cubicBezTo>
                    <a:cubicBezTo>
                      <a:pt x="759" y="84"/>
                      <a:pt x="759" y="84"/>
                      <a:pt x="759" y="84"/>
                    </a:cubicBezTo>
                    <a:cubicBezTo>
                      <a:pt x="759" y="84"/>
                      <a:pt x="759" y="84"/>
                      <a:pt x="759" y="84"/>
                    </a:cubicBezTo>
                    <a:cubicBezTo>
                      <a:pt x="759" y="84"/>
                      <a:pt x="759" y="84"/>
                      <a:pt x="759" y="84"/>
                    </a:cubicBezTo>
                    <a:cubicBezTo>
                      <a:pt x="759" y="84"/>
                      <a:pt x="759" y="84"/>
                      <a:pt x="759" y="84"/>
                    </a:cubicBezTo>
                    <a:cubicBezTo>
                      <a:pt x="758" y="84"/>
                      <a:pt x="757" y="84"/>
                      <a:pt x="757" y="84"/>
                    </a:cubicBezTo>
                    <a:cubicBezTo>
                      <a:pt x="756" y="84"/>
                      <a:pt x="756" y="84"/>
                      <a:pt x="756" y="84"/>
                    </a:cubicBezTo>
                    <a:cubicBezTo>
                      <a:pt x="755" y="85"/>
                      <a:pt x="755" y="85"/>
                      <a:pt x="755" y="85"/>
                    </a:cubicBezTo>
                    <a:cubicBezTo>
                      <a:pt x="756" y="85"/>
                      <a:pt x="760" y="85"/>
                      <a:pt x="761" y="85"/>
                    </a:cubicBezTo>
                    <a:cubicBezTo>
                      <a:pt x="761" y="85"/>
                      <a:pt x="761" y="85"/>
                      <a:pt x="761" y="85"/>
                    </a:cubicBezTo>
                    <a:close/>
                    <a:moveTo>
                      <a:pt x="889" y="60"/>
                    </a:moveTo>
                    <a:cubicBezTo>
                      <a:pt x="889" y="59"/>
                      <a:pt x="889" y="59"/>
                      <a:pt x="889" y="58"/>
                    </a:cubicBezTo>
                    <a:cubicBezTo>
                      <a:pt x="891" y="59"/>
                      <a:pt x="892" y="60"/>
                      <a:pt x="893" y="61"/>
                    </a:cubicBezTo>
                    <a:cubicBezTo>
                      <a:pt x="893" y="62"/>
                      <a:pt x="892" y="62"/>
                      <a:pt x="892" y="63"/>
                    </a:cubicBezTo>
                    <a:cubicBezTo>
                      <a:pt x="896" y="66"/>
                      <a:pt x="903" y="70"/>
                      <a:pt x="905" y="70"/>
                    </a:cubicBezTo>
                    <a:cubicBezTo>
                      <a:pt x="906" y="68"/>
                      <a:pt x="904" y="67"/>
                      <a:pt x="904" y="65"/>
                    </a:cubicBezTo>
                    <a:cubicBezTo>
                      <a:pt x="905" y="66"/>
                      <a:pt x="908" y="68"/>
                      <a:pt x="912" y="69"/>
                    </a:cubicBezTo>
                    <a:cubicBezTo>
                      <a:pt x="912" y="69"/>
                      <a:pt x="912" y="69"/>
                      <a:pt x="912" y="69"/>
                    </a:cubicBezTo>
                    <a:cubicBezTo>
                      <a:pt x="912" y="70"/>
                      <a:pt x="912" y="70"/>
                      <a:pt x="911" y="71"/>
                    </a:cubicBezTo>
                    <a:cubicBezTo>
                      <a:pt x="911" y="72"/>
                      <a:pt x="909" y="72"/>
                      <a:pt x="908" y="73"/>
                    </a:cubicBezTo>
                    <a:cubicBezTo>
                      <a:pt x="908" y="73"/>
                      <a:pt x="908" y="73"/>
                      <a:pt x="908" y="73"/>
                    </a:cubicBezTo>
                    <a:cubicBezTo>
                      <a:pt x="909" y="74"/>
                      <a:pt x="910" y="75"/>
                      <a:pt x="911" y="76"/>
                    </a:cubicBezTo>
                    <a:cubicBezTo>
                      <a:pt x="913" y="76"/>
                      <a:pt x="915" y="75"/>
                      <a:pt x="916" y="75"/>
                    </a:cubicBezTo>
                    <a:cubicBezTo>
                      <a:pt x="918" y="75"/>
                      <a:pt x="919" y="76"/>
                      <a:pt x="919" y="76"/>
                    </a:cubicBezTo>
                    <a:cubicBezTo>
                      <a:pt x="920" y="77"/>
                      <a:pt x="920" y="78"/>
                      <a:pt x="918" y="79"/>
                    </a:cubicBezTo>
                    <a:cubicBezTo>
                      <a:pt x="917" y="79"/>
                      <a:pt x="917" y="79"/>
                      <a:pt x="915" y="78"/>
                    </a:cubicBezTo>
                    <a:cubicBezTo>
                      <a:pt x="916" y="80"/>
                      <a:pt x="916" y="80"/>
                      <a:pt x="916" y="80"/>
                    </a:cubicBezTo>
                    <a:cubicBezTo>
                      <a:pt x="929" y="88"/>
                      <a:pt x="930" y="89"/>
                      <a:pt x="931" y="89"/>
                    </a:cubicBezTo>
                    <a:cubicBezTo>
                      <a:pt x="931" y="88"/>
                      <a:pt x="931" y="88"/>
                      <a:pt x="931" y="88"/>
                    </a:cubicBezTo>
                    <a:cubicBezTo>
                      <a:pt x="926" y="81"/>
                      <a:pt x="926" y="81"/>
                      <a:pt x="926" y="80"/>
                    </a:cubicBezTo>
                    <a:cubicBezTo>
                      <a:pt x="927" y="80"/>
                      <a:pt x="927" y="80"/>
                      <a:pt x="928" y="80"/>
                    </a:cubicBezTo>
                    <a:cubicBezTo>
                      <a:pt x="925" y="76"/>
                      <a:pt x="921" y="73"/>
                      <a:pt x="919" y="68"/>
                    </a:cubicBezTo>
                    <a:cubicBezTo>
                      <a:pt x="920" y="68"/>
                      <a:pt x="920" y="68"/>
                      <a:pt x="920" y="67"/>
                    </a:cubicBezTo>
                    <a:cubicBezTo>
                      <a:pt x="920" y="67"/>
                      <a:pt x="920" y="67"/>
                      <a:pt x="920" y="66"/>
                    </a:cubicBezTo>
                    <a:cubicBezTo>
                      <a:pt x="918" y="65"/>
                      <a:pt x="914" y="62"/>
                      <a:pt x="912" y="62"/>
                    </a:cubicBezTo>
                    <a:cubicBezTo>
                      <a:pt x="911" y="62"/>
                      <a:pt x="911" y="62"/>
                      <a:pt x="905" y="58"/>
                    </a:cubicBezTo>
                    <a:cubicBezTo>
                      <a:pt x="905" y="58"/>
                      <a:pt x="905" y="58"/>
                      <a:pt x="904" y="58"/>
                    </a:cubicBezTo>
                    <a:cubicBezTo>
                      <a:pt x="905" y="58"/>
                      <a:pt x="905" y="59"/>
                      <a:pt x="905" y="59"/>
                    </a:cubicBezTo>
                    <a:cubicBezTo>
                      <a:pt x="903" y="58"/>
                      <a:pt x="901" y="55"/>
                      <a:pt x="898" y="54"/>
                    </a:cubicBezTo>
                    <a:cubicBezTo>
                      <a:pt x="898" y="54"/>
                      <a:pt x="898" y="54"/>
                      <a:pt x="898" y="54"/>
                    </a:cubicBezTo>
                    <a:cubicBezTo>
                      <a:pt x="898" y="54"/>
                      <a:pt x="898" y="54"/>
                      <a:pt x="898" y="54"/>
                    </a:cubicBezTo>
                    <a:cubicBezTo>
                      <a:pt x="898" y="54"/>
                      <a:pt x="898" y="54"/>
                      <a:pt x="898" y="54"/>
                    </a:cubicBezTo>
                    <a:cubicBezTo>
                      <a:pt x="897" y="54"/>
                      <a:pt x="897" y="54"/>
                      <a:pt x="897" y="54"/>
                    </a:cubicBezTo>
                    <a:cubicBezTo>
                      <a:pt x="897" y="54"/>
                      <a:pt x="897" y="54"/>
                      <a:pt x="897" y="54"/>
                    </a:cubicBezTo>
                    <a:cubicBezTo>
                      <a:pt x="897" y="54"/>
                      <a:pt x="897" y="54"/>
                      <a:pt x="897" y="54"/>
                    </a:cubicBezTo>
                    <a:cubicBezTo>
                      <a:pt x="897" y="54"/>
                      <a:pt x="897" y="54"/>
                      <a:pt x="897" y="54"/>
                    </a:cubicBezTo>
                    <a:cubicBezTo>
                      <a:pt x="897" y="54"/>
                      <a:pt x="897" y="54"/>
                      <a:pt x="897" y="54"/>
                    </a:cubicBezTo>
                    <a:cubicBezTo>
                      <a:pt x="895" y="53"/>
                      <a:pt x="894" y="52"/>
                      <a:pt x="893" y="52"/>
                    </a:cubicBezTo>
                    <a:cubicBezTo>
                      <a:pt x="893" y="52"/>
                      <a:pt x="893" y="52"/>
                      <a:pt x="893" y="52"/>
                    </a:cubicBezTo>
                    <a:cubicBezTo>
                      <a:pt x="894" y="53"/>
                      <a:pt x="894" y="53"/>
                      <a:pt x="894" y="54"/>
                    </a:cubicBezTo>
                    <a:cubicBezTo>
                      <a:pt x="896" y="57"/>
                      <a:pt x="901" y="57"/>
                      <a:pt x="903" y="61"/>
                    </a:cubicBezTo>
                    <a:cubicBezTo>
                      <a:pt x="898" y="60"/>
                      <a:pt x="896" y="55"/>
                      <a:pt x="892" y="54"/>
                    </a:cubicBezTo>
                    <a:cubicBezTo>
                      <a:pt x="891" y="54"/>
                      <a:pt x="891" y="54"/>
                      <a:pt x="891" y="55"/>
                    </a:cubicBezTo>
                    <a:cubicBezTo>
                      <a:pt x="893" y="57"/>
                      <a:pt x="894" y="58"/>
                      <a:pt x="895" y="58"/>
                    </a:cubicBezTo>
                    <a:cubicBezTo>
                      <a:pt x="895" y="58"/>
                      <a:pt x="895" y="58"/>
                      <a:pt x="895" y="58"/>
                    </a:cubicBezTo>
                    <a:cubicBezTo>
                      <a:pt x="891" y="57"/>
                      <a:pt x="891" y="57"/>
                      <a:pt x="888" y="54"/>
                    </a:cubicBezTo>
                    <a:cubicBezTo>
                      <a:pt x="888" y="54"/>
                      <a:pt x="888" y="54"/>
                      <a:pt x="888" y="54"/>
                    </a:cubicBezTo>
                    <a:cubicBezTo>
                      <a:pt x="888" y="54"/>
                      <a:pt x="882" y="53"/>
                      <a:pt x="883" y="55"/>
                    </a:cubicBezTo>
                    <a:cubicBezTo>
                      <a:pt x="883" y="55"/>
                      <a:pt x="886" y="58"/>
                      <a:pt x="889" y="60"/>
                    </a:cubicBezTo>
                    <a:close/>
                    <a:moveTo>
                      <a:pt x="763" y="74"/>
                    </a:moveTo>
                    <a:cubicBezTo>
                      <a:pt x="764" y="75"/>
                      <a:pt x="765" y="75"/>
                      <a:pt x="766" y="75"/>
                    </a:cubicBezTo>
                    <a:cubicBezTo>
                      <a:pt x="767" y="75"/>
                      <a:pt x="768" y="74"/>
                      <a:pt x="769" y="74"/>
                    </a:cubicBezTo>
                    <a:cubicBezTo>
                      <a:pt x="769" y="74"/>
                      <a:pt x="769" y="74"/>
                      <a:pt x="769" y="74"/>
                    </a:cubicBezTo>
                    <a:cubicBezTo>
                      <a:pt x="768" y="73"/>
                      <a:pt x="768" y="72"/>
                      <a:pt x="767" y="72"/>
                    </a:cubicBezTo>
                    <a:cubicBezTo>
                      <a:pt x="766" y="72"/>
                      <a:pt x="764" y="73"/>
                      <a:pt x="763" y="74"/>
                    </a:cubicBezTo>
                    <a:close/>
                    <a:moveTo>
                      <a:pt x="766" y="116"/>
                    </a:moveTo>
                    <a:cubicBezTo>
                      <a:pt x="766" y="115"/>
                      <a:pt x="766" y="115"/>
                      <a:pt x="765" y="114"/>
                    </a:cubicBezTo>
                    <a:cubicBezTo>
                      <a:pt x="765" y="114"/>
                      <a:pt x="765" y="114"/>
                      <a:pt x="765" y="114"/>
                    </a:cubicBezTo>
                    <a:cubicBezTo>
                      <a:pt x="753" y="121"/>
                      <a:pt x="753" y="121"/>
                      <a:pt x="752" y="121"/>
                    </a:cubicBezTo>
                    <a:cubicBezTo>
                      <a:pt x="751" y="120"/>
                      <a:pt x="750" y="120"/>
                      <a:pt x="749" y="121"/>
                    </a:cubicBezTo>
                    <a:cubicBezTo>
                      <a:pt x="749" y="120"/>
                      <a:pt x="749" y="120"/>
                      <a:pt x="748" y="120"/>
                    </a:cubicBezTo>
                    <a:cubicBezTo>
                      <a:pt x="758" y="116"/>
                      <a:pt x="758" y="116"/>
                      <a:pt x="759" y="116"/>
                    </a:cubicBezTo>
                    <a:cubicBezTo>
                      <a:pt x="759" y="116"/>
                      <a:pt x="758" y="115"/>
                      <a:pt x="758" y="115"/>
                    </a:cubicBezTo>
                    <a:cubicBezTo>
                      <a:pt x="758" y="115"/>
                      <a:pt x="748" y="117"/>
                      <a:pt x="747" y="116"/>
                    </a:cubicBezTo>
                    <a:cubicBezTo>
                      <a:pt x="746" y="116"/>
                      <a:pt x="745" y="117"/>
                      <a:pt x="744" y="117"/>
                    </a:cubicBezTo>
                    <a:cubicBezTo>
                      <a:pt x="744" y="117"/>
                      <a:pt x="744" y="117"/>
                      <a:pt x="744" y="117"/>
                    </a:cubicBezTo>
                    <a:cubicBezTo>
                      <a:pt x="744" y="117"/>
                      <a:pt x="744" y="117"/>
                      <a:pt x="748" y="113"/>
                    </a:cubicBezTo>
                    <a:cubicBezTo>
                      <a:pt x="748" y="113"/>
                      <a:pt x="749" y="112"/>
                      <a:pt x="749" y="112"/>
                    </a:cubicBezTo>
                    <a:cubicBezTo>
                      <a:pt x="748" y="112"/>
                      <a:pt x="748" y="111"/>
                      <a:pt x="747" y="111"/>
                    </a:cubicBezTo>
                    <a:cubicBezTo>
                      <a:pt x="749" y="110"/>
                      <a:pt x="751" y="110"/>
                      <a:pt x="753" y="110"/>
                    </a:cubicBezTo>
                    <a:cubicBezTo>
                      <a:pt x="756" y="109"/>
                      <a:pt x="757" y="109"/>
                      <a:pt x="760" y="106"/>
                    </a:cubicBezTo>
                    <a:cubicBezTo>
                      <a:pt x="760" y="106"/>
                      <a:pt x="760" y="106"/>
                      <a:pt x="760" y="105"/>
                    </a:cubicBezTo>
                    <a:cubicBezTo>
                      <a:pt x="778" y="111"/>
                      <a:pt x="778" y="111"/>
                      <a:pt x="779" y="111"/>
                    </a:cubicBezTo>
                    <a:cubicBezTo>
                      <a:pt x="777" y="108"/>
                      <a:pt x="777" y="108"/>
                      <a:pt x="777" y="107"/>
                    </a:cubicBezTo>
                    <a:cubicBezTo>
                      <a:pt x="780" y="112"/>
                      <a:pt x="782" y="111"/>
                      <a:pt x="783" y="111"/>
                    </a:cubicBezTo>
                    <a:cubicBezTo>
                      <a:pt x="783" y="110"/>
                      <a:pt x="783" y="110"/>
                      <a:pt x="783" y="109"/>
                    </a:cubicBezTo>
                    <a:cubicBezTo>
                      <a:pt x="783" y="109"/>
                      <a:pt x="782" y="108"/>
                      <a:pt x="782" y="108"/>
                    </a:cubicBezTo>
                    <a:cubicBezTo>
                      <a:pt x="781" y="107"/>
                      <a:pt x="781" y="106"/>
                      <a:pt x="781" y="105"/>
                    </a:cubicBezTo>
                    <a:cubicBezTo>
                      <a:pt x="780" y="105"/>
                      <a:pt x="780" y="105"/>
                      <a:pt x="779" y="105"/>
                    </a:cubicBezTo>
                    <a:cubicBezTo>
                      <a:pt x="779" y="105"/>
                      <a:pt x="779" y="104"/>
                      <a:pt x="779" y="104"/>
                    </a:cubicBezTo>
                    <a:cubicBezTo>
                      <a:pt x="779" y="104"/>
                      <a:pt x="779" y="104"/>
                      <a:pt x="779" y="104"/>
                    </a:cubicBezTo>
                    <a:cubicBezTo>
                      <a:pt x="779" y="101"/>
                      <a:pt x="779" y="101"/>
                      <a:pt x="777" y="100"/>
                    </a:cubicBezTo>
                    <a:cubicBezTo>
                      <a:pt x="777" y="100"/>
                      <a:pt x="777" y="100"/>
                      <a:pt x="777" y="100"/>
                    </a:cubicBezTo>
                    <a:cubicBezTo>
                      <a:pt x="776" y="100"/>
                      <a:pt x="776" y="101"/>
                      <a:pt x="775" y="102"/>
                    </a:cubicBezTo>
                    <a:cubicBezTo>
                      <a:pt x="775" y="102"/>
                      <a:pt x="775" y="102"/>
                      <a:pt x="775" y="102"/>
                    </a:cubicBezTo>
                    <a:cubicBezTo>
                      <a:pt x="775" y="102"/>
                      <a:pt x="775" y="102"/>
                      <a:pt x="775" y="102"/>
                    </a:cubicBezTo>
                    <a:cubicBezTo>
                      <a:pt x="775" y="101"/>
                      <a:pt x="775" y="100"/>
                      <a:pt x="775" y="99"/>
                    </a:cubicBezTo>
                    <a:cubicBezTo>
                      <a:pt x="774" y="99"/>
                      <a:pt x="773" y="99"/>
                      <a:pt x="772" y="99"/>
                    </a:cubicBezTo>
                    <a:cubicBezTo>
                      <a:pt x="772" y="98"/>
                      <a:pt x="771" y="97"/>
                      <a:pt x="771" y="96"/>
                    </a:cubicBezTo>
                    <a:cubicBezTo>
                      <a:pt x="770" y="97"/>
                      <a:pt x="770" y="97"/>
                      <a:pt x="770" y="97"/>
                    </a:cubicBezTo>
                    <a:cubicBezTo>
                      <a:pt x="770" y="96"/>
                      <a:pt x="770" y="96"/>
                      <a:pt x="770" y="96"/>
                    </a:cubicBezTo>
                    <a:cubicBezTo>
                      <a:pt x="766" y="96"/>
                      <a:pt x="763" y="94"/>
                      <a:pt x="760" y="93"/>
                    </a:cubicBezTo>
                    <a:cubicBezTo>
                      <a:pt x="758" y="95"/>
                      <a:pt x="758" y="95"/>
                      <a:pt x="757" y="96"/>
                    </a:cubicBezTo>
                    <a:cubicBezTo>
                      <a:pt x="756" y="96"/>
                      <a:pt x="756" y="96"/>
                      <a:pt x="756" y="95"/>
                    </a:cubicBezTo>
                    <a:cubicBezTo>
                      <a:pt x="756" y="95"/>
                      <a:pt x="756" y="94"/>
                      <a:pt x="757" y="94"/>
                    </a:cubicBezTo>
                    <a:cubicBezTo>
                      <a:pt x="757" y="93"/>
                      <a:pt x="758" y="93"/>
                      <a:pt x="758" y="92"/>
                    </a:cubicBezTo>
                    <a:cubicBezTo>
                      <a:pt x="758" y="91"/>
                      <a:pt x="757" y="91"/>
                      <a:pt x="756" y="90"/>
                    </a:cubicBezTo>
                    <a:cubicBezTo>
                      <a:pt x="755" y="90"/>
                      <a:pt x="755" y="90"/>
                      <a:pt x="755" y="90"/>
                    </a:cubicBezTo>
                    <a:cubicBezTo>
                      <a:pt x="755" y="90"/>
                      <a:pt x="755" y="90"/>
                      <a:pt x="755" y="90"/>
                    </a:cubicBezTo>
                    <a:cubicBezTo>
                      <a:pt x="755" y="90"/>
                      <a:pt x="755" y="90"/>
                      <a:pt x="755" y="90"/>
                    </a:cubicBezTo>
                    <a:cubicBezTo>
                      <a:pt x="755" y="90"/>
                      <a:pt x="755" y="90"/>
                      <a:pt x="755" y="90"/>
                    </a:cubicBezTo>
                    <a:cubicBezTo>
                      <a:pt x="755" y="90"/>
                      <a:pt x="755" y="90"/>
                      <a:pt x="755" y="90"/>
                    </a:cubicBezTo>
                    <a:cubicBezTo>
                      <a:pt x="753" y="90"/>
                      <a:pt x="753" y="90"/>
                      <a:pt x="751" y="93"/>
                    </a:cubicBezTo>
                    <a:cubicBezTo>
                      <a:pt x="750" y="92"/>
                      <a:pt x="750" y="92"/>
                      <a:pt x="750" y="91"/>
                    </a:cubicBezTo>
                    <a:cubicBezTo>
                      <a:pt x="750" y="91"/>
                      <a:pt x="749" y="91"/>
                      <a:pt x="749" y="91"/>
                    </a:cubicBezTo>
                    <a:cubicBezTo>
                      <a:pt x="751" y="91"/>
                      <a:pt x="752" y="91"/>
                      <a:pt x="755" y="88"/>
                    </a:cubicBezTo>
                    <a:cubicBezTo>
                      <a:pt x="753" y="87"/>
                      <a:pt x="748" y="85"/>
                      <a:pt x="745" y="90"/>
                    </a:cubicBezTo>
                    <a:cubicBezTo>
                      <a:pt x="745" y="89"/>
                      <a:pt x="744" y="89"/>
                      <a:pt x="744" y="89"/>
                    </a:cubicBezTo>
                    <a:cubicBezTo>
                      <a:pt x="744" y="88"/>
                      <a:pt x="745" y="88"/>
                      <a:pt x="746" y="87"/>
                    </a:cubicBezTo>
                    <a:cubicBezTo>
                      <a:pt x="746" y="87"/>
                      <a:pt x="746" y="86"/>
                      <a:pt x="746" y="86"/>
                    </a:cubicBezTo>
                    <a:cubicBezTo>
                      <a:pt x="746" y="86"/>
                      <a:pt x="746" y="86"/>
                      <a:pt x="746" y="86"/>
                    </a:cubicBezTo>
                    <a:cubicBezTo>
                      <a:pt x="746" y="86"/>
                      <a:pt x="746" y="86"/>
                      <a:pt x="746" y="86"/>
                    </a:cubicBezTo>
                    <a:cubicBezTo>
                      <a:pt x="751" y="86"/>
                      <a:pt x="751" y="86"/>
                      <a:pt x="752" y="84"/>
                    </a:cubicBezTo>
                    <a:cubicBezTo>
                      <a:pt x="753" y="84"/>
                      <a:pt x="754" y="84"/>
                      <a:pt x="755" y="83"/>
                    </a:cubicBezTo>
                    <a:cubicBezTo>
                      <a:pt x="755" y="83"/>
                      <a:pt x="754" y="82"/>
                      <a:pt x="754" y="82"/>
                    </a:cubicBezTo>
                    <a:cubicBezTo>
                      <a:pt x="755" y="82"/>
                      <a:pt x="757" y="82"/>
                      <a:pt x="758" y="81"/>
                    </a:cubicBezTo>
                    <a:cubicBezTo>
                      <a:pt x="758" y="81"/>
                      <a:pt x="758" y="81"/>
                      <a:pt x="758" y="81"/>
                    </a:cubicBezTo>
                    <a:cubicBezTo>
                      <a:pt x="760" y="83"/>
                      <a:pt x="760" y="83"/>
                      <a:pt x="763" y="83"/>
                    </a:cubicBezTo>
                    <a:cubicBezTo>
                      <a:pt x="764" y="83"/>
                      <a:pt x="764" y="83"/>
                      <a:pt x="764" y="83"/>
                    </a:cubicBezTo>
                    <a:cubicBezTo>
                      <a:pt x="764" y="83"/>
                      <a:pt x="764" y="83"/>
                      <a:pt x="764" y="83"/>
                    </a:cubicBezTo>
                    <a:cubicBezTo>
                      <a:pt x="764" y="83"/>
                      <a:pt x="764" y="83"/>
                      <a:pt x="764" y="83"/>
                    </a:cubicBezTo>
                    <a:cubicBezTo>
                      <a:pt x="764" y="83"/>
                      <a:pt x="764" y="83"/>
                      <a:pt x="764" y="83"/>
                    </a:cubicBezTo>
                    <a:cubicBezTo>
                      <a:pt x="764" y="83"/>
                      <a:pt x="764" y="84"/>
                      <a:pt x="764" y="84"/>
                    </a:cubicBezTo>
                    <a:cubicBezTo>
                      <a:pt x="764" y="84"/>
                      <a:pt x="765" y="84"/>
                      <a:pt x="765" y="84"/>
                    </a:cubicBezTo>
                    <a:cubicBezTo>
                      <a:pt x="765" y="84"/>
                      <a:pt x="765" y="84"/>
                      <a:pt x="765" y="84"/>
                    </a:cubicBezTo>
                    <a:cubicBezTo>
                      <a:pt x="765" y="84"/>
                      <a:pt x="765" y="84"/>
                      <a:pt x="765" y="84"/>
                    </a:cubicBezTo>
                    <a:cubicBezTo>
                      <a:pt x="768" y="81"/>
                      <a:pt x="768" y="81"/>
                      <a:pt x="768" y="81"/>
                    </a:cubicBezTo>
                    <a:cubicBezTo>
                      <a:pt x="769" y="81"/>
                      <a:pt x="770" y="80"/>
                      <a:pt x="771" y="80"/>
                    </a:cubicBezTo>
                    <a:cubicBezTo>
                      <a:pt x="771" y="77"/>
                      <a:pt x="771" y="76"/>
                      <a:pt x="765" y="76"/>
                    </a:cubicBezTo>
                    <a:cubicBezTo>
                      <a:pt x="764" y="77"/>
                      <a:pt x="764" y="77"/>
                      <a:pt x="764" y="77"/>
                    </a:cubicBezTo>
                    <a:cubicBezTo>
                      <a:pt x="764" y="77"/>
                      <a:pt x="762" y="76"/>
                      <a:pt x="762" y="76"/>
                    </a:cubicBezTo>
                    <a:cubicBezTo>
                      <a:pt x="762" y="76"/>
                      <a:pt x="762" y="75"/>
                      <a:pt x="762" y="75"/>
                    </a:cubicBezTo>
                    <a:cubicBezTo>
                      <a:pt x="762" y="74"/>
                      <a:pt x="762" y="74"/>
                      <a:pt x="761" y="74"/>
                    </a:cubicBezTo>
                    <a:cubicBezTo>
                      <a:pt x="761" y="74"/>
                      <a:pt x="762" y="73"/>
                      <a:pt x="762" y="73"/>
                    </a:cubicBezTo>
                    <a:cubicBezTo>
                      <a:pt x="762" y="73"/>
                      <a:pt x="762" y="72"/>
                      <a:pt x="761" y="72"/>
                    </a:cubicBezTo>
                    <a:cubicBezTo>
                      <a:pt x="761" y="71"/>
                      <a:pt x="761" y="71"/>
                      <a:pt x="761" y="71"/>
                    </a:cubicBezTo>
                    <a:cubicBezTo>
                      <a:pt x="761" y="72"/>
                      <a:pt x="762" y="72"/>
                      <a:pt x="762" y="72"/>
                    </a:cubicBezTo>
                    <a:cubicBezTo>
                      <a:pt x="763" y="72"/>
                      <a:pt x="763" y="72"/>
                      <a:pt x="763" y="72"/>
                    </a:cubicBezTo>
                    <a:cubicBezTo>
                      <a:pt x="765" y="72"/>
                      <a:pt x="767" y="72"/>
                      <a:pt x="769" y="72"/>
                    </a:cubicBezTo>
                    <a:cubicBezTo>
                      <a:pt x="770" y="72"/>
                      <a:pt x="771" y="71"/>
                      <a:pt x="772" y="70"/>
                    </a:cubicBezTo>
                    <a:cubicBezTo>
                      <a:pt x="772" y="70"/>
                      <a:pt x="771" y="69"/>
                      <a:pt x="771" y="69"/>
                    </a:cubicBezTo>
                    <a:cubicBezTo>
                      <a:pt x="769" y="68"/>
                      <a:pt x="769" y="68"/>
                      <a:pt x="765" y="70"/>
                    </a:cubicBezTo>
                    <a:cubicBezTo>
                      <a:pt x="765" y="69"/>
                      <a:pt x="765" y="68"/>
                      <a:pt x="764" y="67"/>
                    </a:cubicBezTo>
                    <a:cubicBezTo>
                      <a:pt x="764" y="67"/>
                      <a:pt x="764" y="67"/>
                      <a:pt x="763" y="67"/>
                    </a:cubicBezTo>
                    <a:cubicBezTo>
                      <a:pt x="761" y="68"/>
                      <a:pt x="761" y="68"/>
                      <a:pt x="758" y="67"/>
                    </a:cubicBezTo>
                    <a:cubicBezTo>
                      <a:pt x="759" y="67"/>
                      <a:pt x="760" y="67"/>
                      <a:pt x="761" y="67"/>
                    </a:cubicBezTo>
                    <a:cubicBezTo>
                      <a:pt x="761" y="67"/>
                      <a:pt x="761" y="67"/>
                      <a:pt x="761" y="67"/>
                    </a:cubicBezTo>
                    <a:cubicBezTo>
                      <a:pt x="762" y="66"/>
                      <a:pt x="763" y="66"/>
                      <a:pt x="763" y="66"/>
                    </a:cubicBezTo>
                    <a:cubicBezTo>
                      <a:pt x="761" y="65"/>
                      <a:pt x="760" y="65"/>
                      <a:pt x="758" y="64"/>
                    </a:cubicBezTo>
                    <a:cubicBezTo>
                      <a:pt x="758" y="64"/>
                      <a:pt x="759" y="64"/>
                      <a:pt x="759" y="64"/>
                    </a:cubicBezTo>
                    <a:cubicBezTo>
                      <a:pt x="759" y="63"/>
                      <a:pt x="758" y="63"/>
                      <a:pt x="758" y="63"/>
                    </a:cubicBezTo>
                    <a:cubicBezTo>
                      <a:pt x="758" y="63"/>
                      <a:pt x="758" y="63"/>
                      <a:pt x="758" y="63"/>
                    </a:cubicBezTo>
                    <a:cubicBezTo>
                      <a:pt x="760" y="63"/>
                      <a:pt x="762" y="65"/>
                      <a:pt x="765" y="64"/>
                    </a:cubicBezTo>
                    <a:cubicBezTo>
                      <a:pt x="765" y="64"/>
                      <a:pt x="765" y="65"/>
                      <a:pt x="766" y="65"/>
                    </a:cubicBezTo>
                    <a:cubicBezTo>
                      <a:pt x="766" y="65"/>
                      <a:pt x="767" y="65"/>
                      <a:pt x="767" y="65"/>
                    </a:cubicBezTo>
                    <a:cubicBezTo>
                      <a:pt x="767" y="64"/>
                      <a:pt x="767" y="63"/>
                      <a:pt x="767" y="63"/>
                    </a:cubicBezTo>
                    <a:cubicBezTo>
                      <a:pt x="766" y="62"/>
                      <a:pt x="766" y="62"/>
                      <a:pt x="765" y="60"/>
                    </a:cubicBezTo>
                    <a:cubicBezTo>
                      <a:pt x="761" y="59"/>
                      <a:pt x="761" y="59"/>
                      <a:pt x="759" y="60"/>
                    </a:cubicBezTo>
                    <a:cubicBezTo>
                      <a:pt x="758" y="60"/>
                      <a:pt x="758" y="60"/>
                      <a:pt x="758" y="60"/>
                    </a:cubicBezTo>
                    <a:cubicBezTo>
                      <a:pt x="761" y="59"/>
                      <a:pt x="763" y="58"/>
                      <a:pt x="763" y="58"/>
                    </a:cubicBezTo>
                    <a:cubicBezTo>
                      <a:pt x="763" y="57"/>
                      <a:pt x="763" y="57"/>
                      <a:pt x="762" y="57"/>
                    </a:cubicBezTo>
                    <a:cubicBezTo>
                      <a:pt x="762" y="57"/>
                      <a:pt x="761" y="57"/>
                      <a:pt x="761" y="57"/>
                    </a:cubicBezTo>
                    <a:cubicBezTo>
                      <a:pt x="760" y="57"/>
                      <a:pt x="760" y="57"/>
                      <a:pt x="760" y="57"/>
                    </a:cubicBezTo>
                    <a:cubicBezTo>
                      <a:pt x="760" y="57"/>
                      <a:pt x="760" y="57"/>
                      <a:pt x="760" y="57"/>
                    </a:cubicBezTo>
                    <a:cubicBezTo>
                      <a:pt x="760" y="57"/>
                      <a:pt x="760" y="57"/>
                      <a:pt x="760" y="57"/>
                    </a:cubicBezTo>
                    <a:cubicBezTo>
                      <a:pt x="760" y="57"/>
                      <a:pt x="760" y="57"/>
                      <a:pt x="760" y="57"/>
                    </a:cubicBezTo>
                    <a:cubicBezTo>
                      <a:pt x="760" y="57"/>
                      <a:pt x="760" y="57"/>
                      <a:pt x="760" y="57"/>
                    </a:cubicBezTo>
                    <a:cubicBezTo>
                      <a:pt x="760" y="57"/>
                      <a:pt x="760" y="57"/>
                      <a:pt x="760" y="57"/>
                    </a:cubicBezTo>
                    <a:cubicBezTo>
                      <a:pt x="759" y="57"/>
                      <a:pt x="759" y="57"/>
                      <a:pt x="758" y="57"/>
                    </a:cubicBezTo>
                    <a:cubicBezTo>
                      <a:pt x="757" y="57"/>
                      <a:pt x="757" y="57"/>
                      <a:pt x="757" y="57"/>
                    </a:cubicBezTo>
                    <a:cubicBezTo>
                      <a:pt x="757" y="57"/>
                      <a:pt x="757" y="56"/>
                      <a:pt x="756" y="56"/>
                    </a:cubicBezTo>
                    <a:cubicBezTo>
                      <a:pt x="756" y="56"/>
                      <a:pt x="755" y="56"/>
                      <a:pt x="755" y="56"/>
                    </a:cubicBezTo>
                    <a:cubicBezTo>
                      <a:pt x="754" y="55"/>
                      <a:pt x="754" y="54"/>
                      <a:pt x="754" y="53"/>
                    </a:cubicBezTo>
                    <a:cubicBezTo>
                      <a:pt x="754" y="53"/>
                      <a:pt x="754" y="53"/>
                      <a:pt x="754" y="53"/>
                    </a:cubicBezTo>
                    <a:cubicBezTo>
                      <a:pt x="755" y="54"/>
                      <a:pt x="755" y="54"/>
                      <a:pt x="756" y="54"/>
                    </a:cubicBezTo>
                    <a:cubicBezTo>
                      <a:pt x="756" y="54"/>
                      <a:pt x="757" y="53"/>
                      <a:pt x="758" y="53"/>
                    </a:cubicBezTo>
                    <a:cubicBezTo>
                      <a:pt x="758" y="52"/>
                      <a:pt x="758" y="52"/>
                      <a:pt x="758" y="52"/>
                    </a:cubicBezTo>
                    <a:cubicBezTo>
                      <a:pt x="758" y="52"/>
                      <a:pt x="758" y="52"/>
                      <a:pt x="758" y="52"/>
                    </a:cubicBezTo>
                    <a:cubicBezTo>
                      <a:pt x="760" y="51"/>
                      <a:pt x="762" y="52"/>
                      <a:pt x="765" y="51"/>
                    </a:cubicBezTo>
                    <a:cubicBezTo>
                      <a:pt x="764" y="50"/>
                      <a:pt x="764" y="49"/>
                      <a:pt x="764" y="49"/>
                    </a:cubicBezTo>
                    <a:cubicBezTo>
                      <a:pt x="763" y="48"/>
                      <a:pt x="763" y="48"/>
                      <a:pt x="763" y="48"/>
                    </a:cubicBezTo>
                    <a:cubicBezTo>
                      <a:pt x="763" y="48"/>
                      <a:pt x="762" y="47"/>
                      <a:pt x="762" y="47"/>
                    </a:cubicBezTo>
                    <a:cubicBezTo>
                      <a:pt x="762" y="48"/>
                      <a:pt x="761" y="48"/>
                      <a:pt x="761" y="48"/>
                    </a:cubicBezTo>
                    <a:cubicBezTo>
                      <a:pt x="760" y="48"/>
                      <a:pt x="760" y="48"/>
                      <a:pt x="757" y="48"/>
                    </a:cubicBezTo>
                    <a:cubicBezTo>
                      <a:pt x="756" y="48"/>
                      <a:pt x="756" y="47"/>
                      <a:pt x="756" y="47"/>
                    </a:cubicBezTo>
                    <a:cubicBezTo>
                      <a:pt x="757" y="46"/>
                      <a:pt x="758" y="46"/>
                      <a:pt x="759" y="46"/>
                    </a:cubicBezTo>
                    <a:cubicBezTo>
                      <a:pt x="760" y="46"/>
                      <a:pt x="760" y="46"/>
                      <a:pt x="760" y="46"/>
                    </a:cubicBezTo>
                    <a:cubicBezTo>
                      <a:pt x="760" y="46"/>
                      <a:pt x="760" y="46"/>
                      <a:pt x="760" y="46"/>
                    </a:cubicBezTo>
                    <a:cubicBezTo>
                      <a:pt x="760" y="46"/>
                      <a:pt x="759" y="45"/>
                      <a:pt x="759" y="44"/>
                    </a:cubicBezTo>
                    <a:cubicBezTo>
                      <a:pt x="755" y="45"/>
                      <a:pt x="755" y="45"/>
                      <a:pt x="755" y="46"/>
                    </a:cubicBezTo>
                    <a:cubicBezTo>
                      <a:pt x="754" y="45"/>
                      <a:pt x="754" y="45"/>
                      <a:pt x="754" y="45"/>
                    </a:cubicBezTo>
                    <a:cubicBezTo>
                      <a:pt x="754" y="45"/>
                      <a:pt x="754" y="41"/>
                      <a:pt x="753" y="39"/>
                    </a:cubicBezTo>
                    <a:cubicBezTo>
                      <a:pt x="754" y="39"/>
                      <a:pt x="755" y="38"/>
                      <a:pt x="756" y="38"/>
                    </a:cubicBezTo>
                    <a:cubicBezTo>
                      <a:pt x="756" y="38"/>
                      <a:pt x="756" y="37"/>
                      <a:pt x="756" y="37"/>
                    </a:cubicBezTo>
                    <a:cubicBezTo>
                      <a:pt x="756" y="37"/>
                      <a:pt x="756" y="37"/>
                      <a:pt x="760" y="29"/>
                    </a:cubicBezTo>
                    <a:cubicBezTo>
                      <a:pt x="758" y="29"/>
                      <a:pt x="757" y="29"/>
                      <a:pt x="755" y="31"/>
                    </a:cubicBezTo>
                    <a:cubicBezTo>
                      <a:pt x="755" y="30"/>
                      <a:pt x="755" y="30"/>
                      <a:pt x="755" y="30"/>
                    </a:cubicBezTo>
                    <a:cubicBezTo>
                      <a:pt x="755" y="30"/>
                      <a:pt x="755" y="30"/>
                      <a:pt x="755" y="29"/>
                    </a:cubicBezTo>
                    <a:cubicBezTo>
                      <a:pt x="758" y="29"/>
                      <a:pt x="758" y="29"/>
                      <a:pt x="760" y="28"/>
                    </a:cubicBezTo>
                    <a:cubicBezTo>
                      <a:pt x="760" y="27"/>
                      <a:pt x="760" y="27"/>
                      <a:pt x="760" y="27"/>
                    </a:cubicBezTo>
                    <a:cubicBezTo>
                      <a:pt x="760" y="26"/>
                      <a:pt x="759" y="26"/>
                      <a:pt x="759" y="26"/>
                    </a:cubicBezTo>
                    <a:cubicBezTo>
                      <a:pt x="758" y="27"/>
                      <a:pt x="758" y="27"/>
                      <a:pt x="755" y="27"/>
                    </a:cubicBezTo>
                    <a:cubicBezTo>
                      <a:pt x="757" y="26"/>
                      <a:pt x="758" y="26"/>
                      <a:pt x="760" y="25"/>
                    </a:cubicBezTo>
                    <a:cubicBezTo>
                      <a:pt x="760" y="25"/>
                      <a:pt x="760" y="25"/>
                      <a:pt x="760" y="25"/>
                    </a:cubicBezTo>
                    <a:cubicBezTo>
                      <a:pt x="760" y="25"/>
                      <a:pt x="760" y="25"/>
                      <a:pt x="760" y="25"/>
                    </a:cubicBezTo>
                    <a:cubicBezTo>
                      <a:pt x="760" y="25"/>
                      <a:pt x="760" y="25"/>
                      <a:pt x="760" y="25"/>
                    </a:cubicBezTo>
                    <a:cubicBezTo>
                      <a:pt x="760" y="25"/>
                      <a:pt x="760" y="25"/>
                      <a:pt x="760" y="25"/>
                    </a:cubicBezTo>
                    <a:cubicBezTo>
                      <a:pt x="760" y="25"/>
                      <a:pt x="760" y="25"/>
                      <a:pt x="760" y="25"/>
                    </a:cubicBezTo>
                    <a:cubicBezTo>
                      <a:pt x="760" y="25"/>
                      <a:pt x="760" y="25"/>
                      <a:pt x="760" y="25"/>
                    </a:cubicBezTo>
                    <a:cubicBezTo>
                      <a:pt x="760" y="25"/>
                      <a:pt x="760" y="25"/>
                      <a:pt x="760" y="25"/>
                    </a:cubicBezTo>
                    <a:cubicBezTo>
                      <a:pt x="760" y="25"/>
                      <a:pt x="760" y="25"/>
                      <a:pt x="760" y="25"/>
                    </a:cubicBezTo>
                    <a:cubicBezTo>
                      <a:pt x="761" y="25"/>
                      <a:pt x="762" y="24"/>
                      <a:pt x="763" y="24"/>
                    </a:cubicBezTo>
                    <a:cubicBezTo>
                      <a:pt x="763" y="23"/>
                      <a:pt x="763" y="23"/>
                      <a:pt x="763" y="22"/>
                    </a:cubicBezTo>
                    <a:cubicBezTo>
                      <a:pt x="763" y="22"/>
                      <a:pt x="764" y="21"/>
                      <a:pt x="765" y="20"/>
                    </a:cubicBezTo>
                    <a:cubicBezTo>
                      <a:pt x="762" y="17"/>
                      <a:pt x="761" y="18"/>
                      <a:pt x="749" y="27"/>
                    </a:cubicBezTo>
                    <a:cubicBezTo>
                      <a:pt x="750" y="25"/>
                      <a:pt x="752" y="23"/>
                      <a:pt x="753" y="21"/>
                    </a:cubicBezTo>
                    <a:cubicBezTo>
                      <a:pt x="753" y="21"/>
                      <a:pt x="752" y="20"/>
                      <a:pt x="752" y="20"/>
                    </a:cubicBezTo>
                    <a:cubicBezTo>
                      <a:pt x="749" y="21"/>
                      <a:pt x="748" y="23"/>
                      <a:pt x="745" y="24"/>
                    </a:cubicBezTo>
                    <a:cubicBezTo>
                      <a:pt x="746" y="23"/>
                      <a:pt x="748" y="23"/>
                      <a:pt x="748" y="21"/>
                    </a:cubicBezTo>
                    <a:cubicBezTo>
                      <a:pt x="746" y="21"/>
                      <a:pt x="744" y="21"/>
                      <a:pt x="743" y="21"/>
                    </a:cubicBezTo>
                    <a:cubicBezTo>
                      <a:pt x="743" y="22"/>
                      <a:pt x="743" y="22"/>
                      <a:pt x="743" y="22"/>
                    </a:cubicBezTo>
                    <a:cubicBezTo>
                      <a:pt x="742" y="22"/>
                      <a:pt x="742" y="22"/>
                      <a:pt x="742" y="22"/>
                    </a:cubicBezTo>
                    <a:cubicBezTo>
                      <a:pt x="742" y="22"/>
                      <a:pt x="742" y="22"/>
                      <a:pt x="742" y="22"/>
                    </a:cubicBezTo>
                    <a:cubicBezTo>
                      <a:pt x="740" y="22"/>
                      <a:pt x="740" y="23"/>
                      <a:pt x="737" y="23"/>
                    </a:cubicBezTo>
                    <a:cubicBezTo>
                      <a:pt x="742" y="19"/>
                      <a:pt x="749" y="21"/>
                      <a:pt x="754" y="17"/>
                    </a:cubicBezTo>
                    <a:cubicBezTo>
                      <a:pt x="754" y="17"/>
                      <a:pt x="753" y="16"/>
                      <a:pt x="753" y="16"/>
                    </a:cubicBezTo>
                    <a:cubicBezTo>
                      <a:pt x="752" y="16"/>
                      <a:pt x="752" y="16"/>
                      <a:pt x="752" y="16"/>
                    </a:cubicBezTo>
                    <a:cubicBezTo>
                      <a:pt x="752" y="16"/>
                      <a:pt x="752" y="16"/>
                      <a:pt x="752" y="16"/>
                    </a:cubicBezTo>
                    <a:cubicBezTo>
                      <a:pt x="752" y="16"/>
                      <a:pt x="752" y="16"/>
                      <a:pt x="752" y="16"/>
                    </a:cubicBezTo>
                    <a:cubicBezTo>
                      <a:pt x="752" y="16"/>
                      <a:pt x="752" y="16"/>
                      <a:pt x="752" y="16"/>
                    </a:cubicBezTo>
                    <a:cubicBezTo>
                      <a:pt x="752" y="15"/>
                      <a:pt x="752" y="15"/>
                      <a:pt x="752" y="15"/>
                    </a:cubicBezTo>
                    <a:cubicBezTo>
                      <a:pt x="747" y="16"/>
                      <a:pt x="743" y="16"/>
                      <a:pt x="738" y="18"/>
                    </a:cubicBezTo>
                    <a:cubicBezTo>
                      <a:pt x="739" y="17"/>
                      <a:pt x="739" y="17"/>
                      <a:pt x="739" y="17"/>
                    </a:cubicBezTo>
                    <a:cubicBezTo>
                      <a:pt x="741" y="17"/>
                      <a:pt x="741" y="17"/>
                      <a:pt x="741" y="17"/>
                    </a:cubicBezTo>
                    <a:cubicBezTo>
                      <a:pt x="743" y="16"/>
                      <a:pt x="743" y="16"/>
                      <a:pt x="743" y="16"/>
                    </a:cubicBezTo>
                    <a:cubicBezTo>
                      <a:pt x="743" y="16"/>
                      <a:pt x="750" y="15"/>
                      <a:pt x="751" y="14"/>
                    </a:cubicBezTo>
                    <a:cubicBezTo>
                      <a:pt x="751" y="14"/>
                      <a:pt x="751" y="14"/>
                      <a:pt x="751" y="14"/>
                    </a:cubicBezTo>
                    <a:cubicBezTo>
                      <a:pt x="746" y="15"/>
                      <a:pt x="741" y="12"/>
                      <a:pt x="737" y="16"/>
                    </a:cubicBezTo>
                    <a:cubicBezTo>
                      <a:pt x="737" y="16"/>
                      <a:pt x="736" y="16"/>
                      <a:pt x="736" y="16"/>
                    </a:cubicBezTo>
                    <a:cubicBezTo>
                      <a:pt x="735" y="17"/>
                      <a:pt x="735" y="17"/>
                      <a:pt x="735" y="17"/>
                    </a:cubicBezTo>
                    <a:cubicBezTo>
                      <a:pt x="734" y="17"/>
                      <a:pt x="734" y="17"/>
                      <a:pt x="734" y="17"/>
                    </a:cubicBezTo>
                    <a:cubicBezTo>
                      <a:pt x="734" y="17"/>
                      <a:pt x="734" y="17"/>
                      <a:pt x="734" y="17"/>
                    </a:cubicBezTo>
                    <a:cubicBezTo>
                      <a:pt x="734" y="17"/>
                      <a:pt x="734" y="17"/>
                      <a:pt x="734" y="17"/>
                    </a:cubicBezTo>
                    <a:cubicBezTo>
                      <a:pt x="734" y="17"/>
                      <a:pt x="734" y="17"/>
                      <a:pt x="734" y="17"/>
                    </a:cubicBezTo>
                    <a:cubicBezTo>
                      <a:pt x="734" y="17"/>
                      <a:pt x="734" y="17"/>
                      <a:pt x="734" y="17"/>
                    </a:cubicBezTo>
                    <a:cubicBezTo>
                      <a:pt x="734" y="17"/>
                      <a:pt x="733" y="17"/>
                      <a:pt x="733" y="17"/>
                    </a:cubicBezTo>
                    <a:cubicBezTo>
                      <a:pt x="732" y="17"/>
                      <a:pt x="731" y="17"/>
                      <a:pt x="731" y="17"/>
                    </a:cubicBezTo>
                    <a:cubicBezTo>
                      <a:pt x="731" y="18"/>
                      <a:pt x="731" y="18"/>
                      <a:pt x="731" y="19"/>
                    </a:cubicBezTo>
                    <a:cubicBezTo>
                      <a:pt x="731" y="19"/>
                      <a:pt x="730" y="19"/>
                      <a:pt x="729" y="19"/>
                    </a:cubicBezTo>
                    <a:cubicBezTo>
                      <a:pt x="676" y="50"/>
                      <a:pt x="622" y="111"/>
                      <a:pt x="572" y="194"/>
                    </a:cubicBezTo>
                    <a:cubicBezTo>
                      <a:pt x="622" y="111"/>
                      <a:pt x="676" y="50"/>
                      <a:pt x="729" y="18"/>
                    </a:cubicBezTo>
                    <a:cubicBezTo>
                      <a:pt x="729" y="18"/>
                      <a:pt x="729" y="18"/>
                      <a:pt x="729" y="18"/>
                    </a:cubicBezTo>
                    <a:cubicBezTo>
                      <a:pt x="729" y="18"/>
                      <a:pt x="729" y="18"/>
                      <a:pt x="729" y="18"/>
                    </a:cubicBezTo>
                    <a:cubicBezTo>
                      <a:pt x="729" y="18"/>
                      <a:pt x="729" y="18"/>
                      <a:pt x="729" y="18"/>
                    </a:cubicBezTo>
                    <a:cubicBezTo>
                      <a:pt x="729" y="18"/>
                      <a:pt x="729" y="18"/>
                      <a:pt x="729" y="18"/>
                    </a:cubicBezTo>
                    <a:cubicBezTo>
                      <a:pt x="729" y="18"/>
                      <a:pt x="729" y="18"/>
                      <a:pt x="729" y="18"/>
                    </a:cubicBezTo>
                    <a:cubicBezTo>
                      <a:pt x="729" y="18"/>
                      <a:pt x="729" y="18"/>
                      <a:pt x="729" y="18"/>
                    </a:cubicBezTo>
                    <a:cubicBezTo>
                      <a:pt x="729" y="18"/>
                      <a:pt x="729" y="18"/>
                      <a:pt x="729" y="18"/>
                    </a:cubicBezTo>
                    <a:cubicBezTo>
                      <a:pt x="729" y="18"/>
                      <a:pt x="728" y="18"/>
                      <a:pt x="727" y="18"/>
                    </a:cubicBezTo>
                    <a:cubicBezTo>
                      <a:pt x="727" y="18"/>
                      <a:pt x="726" y="18"/>
                      <a:pt x="726" y="18"/>
                    </a:cubicBezTo>
                    <a:cubicBezTo>
                      <a:pt x="726" y="18"/>
                      <a:pt x="726" y="19"/>
                      <a:pt x="726" y="20"/>
                    </a:cubicBezTo>
                    <a:cubicBezTo>
                      <a:pt x="726" y="20"/>
                      <a:pt x="725" y="20"/>
                      <a:pt x="725" y="20"/>
                    </a:cubicBezTo>
                    <a:cubicBezTo>
                      <a:pt x="722" y="22"/>
                      <a:pt x="721" y="22"/>
                      <a:pt x="721" y="22"/>
                    </a:cubicBezTo>
                    <a:cubicBezTo>
                      <a:pt x="721" y="22"/>
                      <a:pt x="721" y="22"/>
                      <a:pt x="721" y="22"/>
                    </a:cubicBezTo>
                    <a:cubicBezTo>
                      <a:pt x="720" y="23"/>
                      <a:pt x="720" y="23"/>
                      <a:pt x="720" y="23"/>
                    </a:cubicBezTo>
                    <a:cubicBezTo>
                      <a:pt x="720" y="23"/>
                      <a:pt x="720" y="23"/>
                      <a:pt x="720" y="23"/>
                    </a:cubicBezTo>
                    <a:cubicBezTo>
                      <a:pt x="720" y="21"/>
                      <a:pt x="720" y="21"/>
                      <a:pt x="719" y="19"/>
                    </a:cubicBezTo>
                    <a:cubicBezTo>
                      <a:pt x="719" y="19"/>
                      <a:pt x="719" y="19"/>
                      <a:pt x="718" y="18"/>
                    </a:cubicBezTo>
                    <a:cubicBezTo>
                      <a:pt x="716" y="19"/>
                      <a:pt x="716" y="19"/>
                      <a:pt x="715" y="20"/>
                    </a:cubicBezTo>
                    <a:cubicBezTo>
                      <a:pt x="715" y="20"/>
                      <a:pt x="715" y="21"/>
                      <a:pt x="715" y="21"/>
                    </a:cubicBezTo>
                    <a:cubicBezTo>
                      <a:pt x="713" y="22"/>
                      <a:pt x="713" y="22"/>
                      <a:pt x="711" y="23"/>
                    </a:cubicBezTo>
                    <a:cubicBezTo>
                      <a:pt x="711" y="23"/>
                      <a:pt x="711" y="23"/>
                      <a:pt x="711" y="23"/>
                    </a:cubicBezTo>
                    <a:cubicBezTo>
                      <a:pt x="711" y="22"/>
                      <a:pt x="712" y="21"/>
                      <a:pt x="712" y="20"/>
                    </a:cubicBezTo>
                    <a:cubicBezTo>
                      <a:pt x="711" y="21"/>
                      <a:pt x="710" y="21"/>
                      <a:pt x="710" y="21"/>
                    </a:cubicBezTo>
                    <a:cubicBezTo>
                      <a:pt x="711" y="20"/>
                      <a:pt x="712" y="19"/>
                      <a:pt x="712" y="19"/>
                    </a:cubicBezTo>
                    <a:cubicBezTo>
                      <a:pt x="712" y="19"/>
                      <a:pt x="712" y="18"/>
                      <a:pt x="711" y="18"/>
                    </a:cubicBezTo>
                    <a:cubicBezTo>
                      <a:pt x="711" y="18"/>
                      <a:pt x="711" y="19"/>
                      <a:pt x="710" y="19"/>
                    </a:cubicBezTo>
                    <a:cubicBezTo>
                      <a:pt x="709" y="18"/>
                      <a:pt x="709" y="18"/>
                      <a:pt x="704" y="19"/>
                    </a:cubicBezTo>
                    <a:cubicBezTo>
                      <a:pt x="703" y="20"/>
                      <a:pt x="703" y="20"/>
                      <a:pt x="701" y="21"/>
                    </a:cubicBezTo>
                    <a:cubicBezTo>
                      <a:pt x="701" y="21"/>
                      <a:pt x="701" y="21"/>
                      <a:pt x="701" y="21"/>
                    </a:cubicBezTo>
                    <a:cubicBezTo>
                      <a:pt x="701" y="21"/>
                      <a:pt x="701" y="21"/>
                      <a:pt x="701" y="21"/>
                    </a:cubicBezTo>
                    <a:cubicBezTo>
                      <a:pt x="701" y="21"/>
                      <a:pt x="701" y="21"/>
                      <a:pt x="701" y="21"/>
                    </a:cubicBezTo>
                    <a:cubicBezTo>
                      <a:pt x="701" y="21"/>
                      <a:pt x="701" y="21"/>
                      <a:pt x="701" y="21"/>
                    </a:cubicBezTo>
                    <a:cubicBezTo>
                      <a:pt x="701" y="21"/>
                      <a:pt x="701" y="21"/>
                      <a:pt x="701" y="21"/>
                    </a:cubicBezTo>
                    <a:cubicBezTo>
                      <a:pt x="701" y="21"/>
                      <a:pt x="701" y="21"/>
                      <a:pt x="701" y="21"/>
                    </a:cubicBezTo>
                    <a:cubicBezTo>
                      <a:pt x="701" y="21"/>
                      <a:pt x="701" y="21"/>
                      <a:pt x="701" y="21"/>
                    </a:cubicBezTo>
                    <a:cubicBezTo>
                      <a:pt x="702" y="20"/>
                      <a:pt x="702" y="20"/>
                      <a:pt x="702" y="20"/>
                    </a:cubicBezTo>
                    <a:cubicBezTo>
                      <a:pt x="702" y="19"/>
                      <a:pt x="702" y="19"/>
                      <a:pt x="702" y="19"/>
                    </a:cubicBezTo>
                    <a:cubicBezTo>
                      <a:pt x="698" y="20"/>
                      <a:pt x="697" y="20"/>
                      <a:pt x="697" y="21"/>
                    </a:cubicBezTo>
                    <a:cubicBezTo>
                      <a:pt x="695" y="21"/>
                      <a:pt x="695" y="21"/>
                      <a:pt x="688" y="22"/>
                    </a:cubicBezTo>
                    <a:cubicBezTo>
                      <a:pt x="688" y="22"/>
                      <a:pt x="676" y="22"/>
                      <a:pt x="672" y="25"/>
                    </a:cubicBezTo>
                    <a:cubicBezTo>
                      <a:pt x="672" y="26"/>
                      <a:pt x="672" y="26"/>
                      <a:pt x="672" y="26"/>
                    </a:cubicBezTo>
                    <a:cubicBezTo>
                      <a:pt x="675" y="26"/>
                      <a:pt x="675" y="26"/>
                      <a:pt x="678" y="26"/>
                    </a:cubicBezTo>
                    <a:cubicBezTo>
                      <a:pt x="675" y="27"/>
                      <a:pt x="671" y="25"/>
                      <a:pt x="669" y="28"/>
                    </a:cubicBezTo>
                    <a:cubicBezTo>
                      <a:pt x="660" y="32"/>
                      <a:pt x="651" y="27"/>
                      <a:pt x="642" y="29"/>
                    </a:cubicBezTo>
                    <a:cubicBezTo>
                      <a:pt x="641" y="29"/>
                      <a:pt x="641" y="30"/>
                      <a:pt x="640" y="30"/>
                    </a:cubicBezTo>
                    <a:cubicBezTo>
                      <a:pt x="639" y="30"/>
                      <a:pt x="638" y="30"/>
                      <a:pt x="637" y="30"/>
                    </a:cubicBezTo>
                    <a:cubicBezTo>
                      <a:pt x="637" y="30"/>
                      <a:pt x="637" y="30"/>
                      <a:pt x="637" y="30"/>
                    </a:cubicBezTo>
                    <a:cubicBezTo>
                      <a:pt x="636" y="31"/>
                      <a:pt x="635" y="32"/>
                      <a:pt x="635" y="32"/>
                    </a:cubicBezTo>
                    <a:cubicBezTo>
                      <a:pt x="636" y="34"/>
                      <a:pt x="636" y="34"/>
                      <a:pt x="636" y="34"/>
                    </a:cubicBezTo>
                    <a:cubicBezTo>
                      <a:pt x="635" y="35"/>
                      <a:pt x="634" y="35"/>
                      <a:pt x="633" y="35"/>
                    </a:cubicBezTo>
                    <a:cubicBezTo>
                      <a:pt x="634" y="35"/>
                      <a:pt x="634" y="35"/>
                      <a:pt x="634" y="35"/>
                    </a:cubicBezTo>
                    <a:cubicBezTo>
                      <a:pt x="632" y="36"/>
                      <a:pt x="632" y="36"/>
                      <a:pt x="632" y="36"/>
                    </a:cubicBezTo>
                    <a:cubicBezTo>
                      <a:pt x="632" y="36"/>
                      <a:pt x="632" y="36"/>
                      <a:pt x="632" y="36"/>
                    </a:cubicBezTo>
                    <a:cubicBezTo>
                      <a:pt x="632" y="36"/>
                      <a:pt x="632" y="37"/>
                      <a:pt x="632" y="37"/>
                    </a:cubicBezTo>
                    <a:cubicBezTo>
                      <a:pt x="637" y="38"/>
                      <a:pt x="637" y="38"/>
                      <a:pt x="639" y="38"/>
                    </a:cubicBezTo>
                    <a:cubicBezTo>
                      <a:pt x="639" y="38"/>
                      <a:pt x="639" y="39"/>
                      <a:pt x="639" y="39"/>
                    </a:cubicBezTo>
                    <a:cubicBezTo>
                      <a:pt x="635" y="40"/>
                      <a:pt x="635" y="40"/>
                      <a:pt x="635" y="40"/>
                    </a:cubicBezTo>
                    <a:cubicBezTo>
                      <a:pt x="634" y="40"/>
                      <a:pt x="632" y="38"/>
                      <a:pt x="630" y="39"/>
                    </a:cubicBezTo>
                    <a:cubicBezTo>
                      <a:pt x="630" y="39"/>
                      <a:pt x="631" y="40"/>
                      <a:pt x="631" y="40"/>
                    </a:cubicBezTo>
                    <a:cubicBezTo>
                      <a:pt x="623" y="38"/>
                      <a:pt x="623" y="38"/>
                      <a:pt x="621" y="39"/>
                    </a:cubicBezTo>
                    <a:cubicBezTo>
                      <a:pt x="621" y="39"/>
                      <a:pt x="621" y="39"/>
                      <a:pt x="621" y="40"/>
                    </a:cubicBezTo>
                    <a:cubicBezTo>
                      <a:pt x="622" y="40"/>
                      <a:pt x="622" y="39"/>
                      <a:pt x="623" y="40"/>
                    </a:cubicBezTo>
                    <a:cubicBezTo>
                      <a:pt x="622" y="40"/>
                      <a:pt x="621" y="40"/>
                      <a:pt x="620" y="41"/>
                    </a:cubicBezTo>
                    <a:cubicBezTo>
                      <a:pt x="621" y="41"/>
                      <a:pt x="621" y="42"/>
                      <a:pt x="622" y="43"/>
                    </a:cubicBezTo>
                    <a:cubicBezTo>
                      <a:pt x="622" y="43"/>
                      <a:pt x="622" y="43"/>
                      <a:pt x="622" y="43"/>
                    </a:cubicBezTo>
                    <a:cubicBezTo>
                      <a:pt x="618" y="43"/>
                      <a:pt x="618" y="43"/>
                      <a:pt x="617" y="43"/>
                    </a:cubicBezTo>
                    <a:cubicBezTo>
                      <a:pt x="616" y="43"/>
                      <a:pt x="614" y="43"/>
                      <a:pt x="613" y="46"/>
                    </a:cubicBezTo>
                    <a:cubicBezTo>
                      <a:pt x="613" y="47"/>
                      <a:pt x="613" y="47"/>
                      <a:pt x="618" y="46"/>
                    </a:cubicBezTo>
                    <a:cubicBezTo>
                      <a:pt x="618" y="48"/>
                      <a:pt x="618" y="48"/>
                      <a:pt x="618" y="48"/>
                    </a:cubicBezTo>
                    <a:cubicBezTo>
                      <a:pt x="617" y="48"/>
                      <a:pt x="617" y="48"/>
                      <a:pt x="617" y="48"/>
                    </a:cubicBezTo>
                    <a:cubicBezTo>
                      <a:pt x="618" y="48"/>
                      <a:pt x="618" y="48"/>
                      <a:pt x="618" y="48"/>
                    </a:cubicBezTo>
                    <a:cubicBezTo>
                      <a:pt x="618" y="48"/>
                      <a:pt x="619" y="47"/>
                      <a:pt x="620" y="47"/>
                    </a:cubicBezTo>
                    <a:cubicBezTo>
                      <a:pt x="620" y="48"/>
                      <a:pt x="619" y="49"/>
                      <a:pt x="618" y="49"/>
                    </a:cubicBezTo>
                    <a:cubicBezTo>
                      <a:pt x="620" y="49"/>
                      <a:pt x="623" y="49"/>
                      <a:pt x="625" y="49"/>
                    </a:cubicBezTo>
                    <a:cubicBezTo>
                      <a:pt x="624" y="49"/>
                      <a:pt x="624" y="49"/>
                      <a:pt x="624" y="49"/>
                    </a:cubicBezTo>
                    <a:cubicBezTo>
                      <a:pt x="624" y="50"/>
                      <a:pt x="624" y="50"/>
                      <a:pt x="624" y="50"/>
                    </a:cubicBezTo>
                    <a:cubicBezTo>
                      <a:pt x="624" y="50"/>
                      <a:pt x="624" y="50"/>
                      <a:pt x="624" y="50"/>
                    </a:cubicBezTo>
                    <a:cubicBezTo>
                      <a:pt x="624" y="50"/>
                      <a:pt x="624" y="50"/>
                      <a:pt x="624" y="50"/>
                    </a:cubicBezTo>
                    <a:cubicBezTo>
                      <a:pt x="624" y="50"/>
                      <a:pt x="624" y="50"/>
                      <a:pt x="624" y="50"/>
                    </a:cubicBezTo>
                    <a:cubicBezTo>
                      <a:pt x="624" y="50"/>
                      <a:pt x="624" y="50"/>
                      <a:pt x="624" y="50"/>
                    </a:cubicBezTo>
                    <a:cubicBezTo>
                      <a:pt x="624" y="50"/>
                      <a:pt x="624" y="50"/>
                      <a:pt x="624" y="50"/>
                    </a:cubicBezTo>
                    <a:cubicBezTo>
                      <a:pt x="624" y="50"/>
                      <a:pt x="624" y="50"/>
                      <a:pt x="624" y="50"/>
                    </a:cubicBezTo>
                    <a:cubicBezTo>
                      <a:pt x="624" y="50"/>
                      <a:pt x="624" y="50"/>
                      <a:pt x="624" y="50"/>
                    </a:cubicBezTo>
                    <a:cubicBezTo>
                      <a:pt x="625" y="50"/>
                      <a:pt x="625" y="50"/>
                      <a:pt x="628" y="49"/>
                    </a:cubicBezTo>
                    <a:cubicBezTo>
                      <a:pt x="628" y="49"/>
                      <a:pt x="628" y="50"/>
                      <a:pt x="628" y="50"/>
                    </a:cubicBezTo>
                    <a:cubicBezTo>
                      <a:pt x="628" y="50"/>
                      <a:pt x="627" y="51"/>
                      <a:pt x="627" y="51"/>
                    </a:cubicBezTo>
                    <a:cubicBezTo>
                      <a:pt x="628" y="51"/>
                      <a:pt x="629" y="51"/>
                      <a:pt x="629" y="51"/>
                    </a:cubicBezTo>
                    <a:cubicBezTo>
                      <a:pt x="629" y="51"/>
                      <a:pt x="629" y="51"/>
                      <a:pt x="629" y="51"/>
                    </a:cubicBezTo>
                    <a:cubicBezTo>
                      <a:pt x="630" y="51"/>
                      <a:pt x="630" y="52"/>
                      <a:pt x="631" y="52"/>
                    </a:cubicBezTo>
                    <a:cubicBezTo>
                      <a:pt x="631" y="53"/>
                      <a:pt x="630" y="54"/>
                      <a:pt x="630" y="54"/>
                    </a:cubicBezTo>
                    <a:cubicBezTo>
                      <a:pt x="630" y="54"/>
                      <a:pt x="630" y="55"/>
                      <a:pt x="631" y="55"/>
                    </a:cubicBezTo>
                    <a:cubicBezTo>
                      <a:pt x="631" y="55"/>
                      <a:pt x="630" y="56"/>
                      <a:pt x="630" y="56"/>
                    </a:cubicBezTo>
                    <a:cubicBezTo>
                      <a:pt x="631" y="56"/>
                      <a:pt x="631" y="56"/>
                      <a:pt x="632" y="56"/>
                    </a:cubicBezTo>
                    <a:cubicBezTo>
                      <a:pt x="627" y="62"/>
                      <a:pt x="627" y="62"/>
                      <a:pt x="626" y="63"/>
                    </a:cubicBezTo>
                    <a:cubicBezTo>
                      <a:pt x="627" y="65"/>
                      <a:pt x="627" y="66"/>
                      <a:pt x="625" y="68"/>
                    </a:cubicBezTo>
                    <a:cubicBezTo>
                      <a:pt x="625" y="68"/>
                      <a:pt x="626" y="68"/>
                      <a:pt x="626" y="69"/>
                    </a:cubicBezTo>
                    <a:cubicBezTo>
                      <a:pt x="626" y="69"/>
                      <a:pt x="626" y="70"/>
                      <a:pt x="625" y="70"/>
                    </a:cubicBezTo>
                    <a:cubicBezTo>
                      <a:pt x="625" y="70"/>
                      <a:pt x="624" y="70"/>
                      <a:pt x="623" y="71"/>
                    </a:cubicBezTo>
                    <a:cubicBezTo>
                      <a:pt x="620" y="71"/>
                      <a:pt x="618" y="72"/>
                      <a:pt x="618" y="72"/>
                    </a:cubicBezTo>
                    <a:cubicBezTo>
                      <a:pt x="619" y="72"/>
                      <a:pt x="619" y="72"/>
                      <a:pt x="621" y="72"/>
                    </a:cubicBezTo>
                    <a:cubicBezTo>
                      <a:pt x="620" y="74"/>
                      <a:pt x="620" y="74"/>
                      <a:pt x="621" y="76"/>
                    </a:cubicBezTo>
                    <a:cubicBezTo>
                      <a:pt x="620" y="76"/>
                      <a:pt x="620" y="76"/>
                      <a:pt x="620" y="76"/>
                    </a:cubicBezTo>
                    <a:cubicBezTo>
                      <a:pt x="619" y="76"/>
                      <a:pt x="618" y="76"/>
                      <a:pt x="618" y="76"/>
                    </a:cubicBezTo>
                    <a:cubicBezTo>
                      <a:pt x="618" y="77"/>
                      <a:pt x="618" y="77"/>
                      <a:pt x="618" y="77"/>
                    </a:cubicBezTo>
                    <a:cubicBezTo>
                      <a:pt x="618" y="78"/>
                      <a:pt x="618" y="79"/>
                      <a:pt x="618" y="80"/>
                    </a:cubicBezTo>
                    <a:cubicBezTo>
                      <a:pt x="616" y="81"/>
                      <a:pt x="614" y="81"/>
                      <a:pt x="612" y="82"/>
                    </a:cubicBezTo>
                    <a:cubicBezTo>
                      <a:pt x="613" y="82"/>
                      <a:pt x="614" y="83"/>
                      <a:pt x="615" y="83"/>
                    </a:cubicBezTo>
                    <a:cubicBezTo>
                      <a:pt x="615" y="84"/>
                      <a:pt x="615" y="84"/>
                      <a:pt x="615" y="84"/>
                    </a:cubicBezTo>
                    <a:cubicBezTo>
                      <a:pt x="615" y="84"/>
                      <a:pt x="614" y="85"/>
                      <a:pt x="613" y="85"/>
                    </a:cubicBezTo>
                    <a:cubicBezTo>
                      <a:pt x="614" y="87"/>
                      <a:pt x="614" y="87"/>
                      <a:pt x="612" y="89"/>
                    </a:cubicBezTo>
                    <a:cubicBezTo>
                      <a:pt x="612" y="89"/>
                      <a:pt x="612" y="89"/>
                      <a:pt x="611" y="89"/>
                    </a:cubicBezTo>
                    <a:cubicBezTo>
                      <a:pt x="610" y="88"/>
                      <a:pt x="610" y="88"/>
                      <a:pt x="610" y="88"/>
                    </a:cubicBezTo>
                    <a:cubicBezTo>
                      <a:pt x="610" y="88"/>
                      <a:pt x="610" y="88"/>
                      <a:pt x="610" y="88"/>
                    </a:cubicBezTo>
                    <a:cubicBezTo>
                      <a:pt x="610" y="88"/>
                      <a:pt x="610" y="88"/>
                      <a:pt x="610" y="88"/>
                    </a:cubicBezTo>
                    <a:cubicBezTo>
                      <a:pt x="610" y="88"/>
                      <a:pt x="610" y="88"/>
                      <a:pt x="610" y="88"/>
                    </a:cubicBezTo>
                    <a:cubicBezTo>
                      <a:pt x="609" y="88"/>
                      <a:pt x="609" y="88"/>
                      <a:pt x="609" y="88"/>
                    </a:cubicBezTo>
                    <a:cubicBezTo>
                      <a:pt x="609" y="88"/>
                      <a:pt x="609" y="88"/>
                      <a:pt x="609" y="88"/>
                    </a:cubicBezTo>
                    <a:cubicBezTo>
                      <a:pt x="609" y="88"/>
                      <a:pt x="609" y="88"/>
                      <a:pt x="609" y="88"/>
                    </a:cubicBezTo>
                    <a:cubicBezTo>
                      <a:pt x="609" y="88"/>
                      <a:pt x="609" y="88"/>
                      <a:pt x="609" y="88"/>
                    </a:cubicBezTo>
                    <a:cubicBezTo>
                      <a:pt x="607" y="87"/>
                      <a:pt x="607" y="87"/>
                      <a:pt x="606" y="87"/>
                    </a:cubicBezTo>
                    <a:cubicBezTo>
                      <a:pt x="606" y="88"/>
                      <a:pt x="607" y="88"/>
                      <a:pt x="608" y="88"/>
                    </a:cubicBezTo>
                    <a:cubicBezTo>
                      <a:pt x="608" y="89"/>
                      <a:pt x="608" y="89"/>
                      <a:pt x="609" y="89"/>
                    </a:cubicBezTo>
                    <a:cubicBezTo>
                      <a:pt x="606" y="91"/>
                      <a:pt x="604" y="91"/>
                      <a:pt x="601" y="92"/>
                    </a:cubicBezTo>
                    <a:cubicBezTo>
                      <a:pt x="603" y="93"/>
                      <a:pt x="604" y="93"/>
                      <a:pt x="606" y="93"/>
                    </a:cubicBezTo>
                    <a:cubicBezTo>
                      <a:pt x="607" y="93"/>
                      <a:pt x="607" y="93"/>
                      <a:pt x="607" y="93"/>
                    </a:cubicBezTo>
                    <a:cubicBezTo>
                      <a:pt x="604" y="94"/>
                      <a:pt x="599" y="94"/>
                      <a:pt x="597" y="95"/>
                    </a:cubicBezTo>
                    <a:cubicBezTo>
                      <a:pt x="597" y="95"/>
                      <a:pt x="596" y="96"/>
                      <a:pt x="596" y="96"/>
                    </a:cubicBezTo>
                    <a:cubicBezTo>
                      <a:pt x="600" y="102"/>
                      <a:pt x="606" y="95"/>
                      <a:pt x="611" y="95"/>
                    </a:cubicBezTo>
                    <a:cubicBezTo>
                      <a:pt x="610" y="96"/>
                      <a:pt x="610" y="96"/>
                      <a:pt x="610" y="96"/>
                    </a:cubicBezTo>
                    <a:cubicBezTo>
                      <a:pt x="611" y="96"/>
                      <a:pt x="611" y="96"/>
                      <a:pt x="611" y="96"/>
                    </a:cubicBezTo>
                    <a:cubicBezTo>
                      <a:pt x="613" y="95"/>
                      <a:pt x="613" y="95"/>
                      <a:pt x="614" y="95"/>
                    </a:cubicBezTo>
                    <a:cubicBezTo>
                      <a:pt x="613" y="96"/>
                      <a:pt x="613" y="97"/>
                      <a:pt x="611" y="97"/>
                    </a:cubicBezTo>
                    <a:cubicBezTo>
                      <a:pt x="611" y="97"/>
                      <a:pt x="611" y="98"/>
                      <a:pt x="611" y="98"/>
                    </a:cubicBezTo>
                    <a:cubicBezTo>
                      <a:pt x="612" y="98"/>
                      <a:pt x="612" y="99"/>
                      <a:pt x="612" y="99"/>
                    </a:cubicBezTo>
                    <a:cubicBezTo>
                      <a:pt x="612" y="99"/>
                      <a:pt x="612" y="99"/>
                      <a:pt x="612" y="99"/>
                    </a:cubicBezTo>
                    <a:cubicBezTo>
                      <a:pt x="612" y="99"/>
                      <a:pt x="612" y="99"/>
                      <a:pt x="612" y="99"/>
                    </a:cubicBezTo>
                    <a:cubicBezTo>
                      <a:pt x="612" y="99"/>
                      <a:pt x="612" y="99"/>
                      <a:pt x="612" y="99"/>
                    </a:cubicBezTo>
                    <a:cubicBezTo>
                      <a:pt x="613" y="99"/>
                      <a:pt x="613" y="99"/>
                      <a:pt x="613" y="99"/>
                    </a:cubicBezTo>
                    <a:cubicBezTo>
                      <a:pt x="613" y="99"/>
                      <a:pt x="613" y="99"/>
                      <a:pt x="613" y="99"/>
                    </a:cubicBezTo>
                    <a:cubicBezTo>
                      <a:pt x="613" y="99"/>
                      <a:pt x="613" y="99"/>
                      <a:pt x="613" y="99"/>
                    </a:cubicBezTo>
                    <a:cubicBezTo>
                      <a:pt x="613" y="99"/>
                      <a:pt x="613" y="99"/>
                      <a:pt x="613" y="99"/>
                    </a:cubicBezTo>
                    <a:cubicBezTo>
                      <a:pt x="613" y="99"/>
                      <a:pt x="613" y="99"/>
                      <a:pt x="613" y="99"/>
                    </a:cubicBezTo>
                    <a:cubicBezTo>
                      <a:pt x="614" y="99"/>
                      <a:pt x="614" y="99"/>
                      <a:pt x="618" y="99"/>
                    </a:cubicBezTo>
                    <a:cubicBezTo>
                      <a:pt x="617" y="99"/>
                      <a:pt x="617" y="99"/>
                      <a:pt x="617" y="99"/>
                    </a:cubicBezTo>
                    <a:cubicBezTo>
                      <a:pt x="615" y="100"/>
                      <a:pt x="613" y="100"/>
                      <a:pt x="611" y="100"/>
                    </a:cubicBezTo>
                    <a:cubicBezTo>
                      <a:pt x="610" y="101"/>
                      <a:pt x="610" y="101"/>
                      <a:pt x="610" y="101"/>
                    </a:cubicBezTo>
                    <a:cubicBezTo>
                      <a:pt x="612" y="101"/>
                      <a:pt x="614" y="100"/>
                      <a:pt x="616" y="101"/>
                    </a:cubicBezTo>
                    <a:cubicBezTo>
                      <a:pt x="611" y="102"/>
                      <a:pt x="611" y="102"/>
                      <a:pt x="608" y="103"/>
                    </a:cubicBezTo>
                    <a:cubicBezTo>
                      <a:pt x="610" y="103"/>
                      <a:pt x="612" y="103"/>
                      <a:pt x="614" y="103"/>
                    </a:cubicBezTo>
                    <a:cubicBezTo>
                      <a:pt x="614" y="103"/>
                      <a:pt x="613" y="103"/>
                      <a:pt x="613" y="104"/>
                    </a:cubicBezTo>
                    <a:cubicBezTo>
                      <a:pt x="613" y="104"/>
                      <a:pt x="614" y="104"/>
                      <a:pt x="614" y="105"/>
                    </a:cubicBezTo>
                    <a:cubicBezTo>
                      <a:pt x="614" y="105"/>
                      <a:pt x="615" y="105"/>
                      <a:pt x="615" y="105"/>
                    </a:cubicBezTo>
                    <a:cubicBezTo>
                      <a:pt x="615" y="106"/>
                      <a:pt x="615" y="106"/>
                      <a:pt x="615" y="107"/>
                    </a:cubicBezTo>
                    <a:cubicBezTo>
                      <a:pt x="613" y="106"/>
                      <a:pt x="613" y="106"/>
                      <a:pt x="611" y="105"/>
                    </a:cubicBezTo>
                    <a:cubicBezTo>
                      <a:pt x="611" y="105"/>
                      <a:pt x="611" y="105"/>
                      <a:pt x="611" y="105"/>
                    </a:cubicBezTo>
                    <a:cubicBezTo>
                      <a:pt x="611" y="105"/>
                      <a:pt x="611" y="105"/>
                      <a:pt x="611" y="105"/>
                    </a:cubicBezTo>
                    <a:cubicBezTo>
                      <a:pt x="611" y="106"/>
                      <a:pt x="611" y="106"/>
                      <a:pt x="614" y="108"/>
                    </a:cubicBezTo>
                    <a:cubicBezTo>
                      <a:pt x="613" y="109"/>
                      <a:pt x="612" y="109"/>
                      <a:pt x="611" y="109"/>
                    </a:cubicBezTo>
                    <a:cubicBezTo>
                      <a:pt x="612" y="110"/>
                      <a:pt x="612" y="110"/>
                      <a:pt x="613" y="111"/>
                    </a:cubicBezTo>
                    <a:cubicBezTo>
                      <a:pt x="613" y="111"/>
                      <a:pt x="613" y="111"/>
                      <a:pt x="613" y="111"/>
                    </a:cubicBezTo>
                    <a:cubicBezTo>
                      <a:pt x="610" y="111"/>
                      <a:pt x="610" y="111"/>
                      <a:pt x="610" y="111"/>
                    </a:cubicBezTo>
                    <a:cubicBezTo>
                      <a:pt x="610" y="111"/>
                      <a:pt x="610" y="111"/>
                      <a:pt x="610" y="111"/>
                    </a:cubicBezTo>
                    <a:cubicBezTo>
                      <a:pt x="611" y="112"/>
                      <a:pt x="612" y="112"/>
                      <a:pt x="613" y="112"/>
                    </a:cubicBezTo>
                    <a:cubicBezTo>
                      <a:pt x="605" y="119"/>
                      <a:pt x="601" y="101"/>
                      <a:pt x="592" y="106"/>
                    </a:cubicBezTo>
                    <a:cubicBezTo>
                      <a:pt x="592" y="106"/>
                      <a:pt x="593" y="107"/>
                      <a:pt x="593" y="107"/>
                    </a:cubicBezTo>
                    <a:cubicBezTo>
                      <a:pt x="593" y="107"/>
                      <a:pt x="592" y="108"/>
                      <a:pt x="592" y="108"/>
                    </a:cubicBezTo>
                    <a:cubicBezTo>
                      <a:pt x="592" y="109"/>
                      <a:pt x="593" y="111"/>
                      <a:pt x="596" y="111"/>
                    </a:cubicBezTo>
                    <a:cubicBezTo>
                      <a:pt x="599" y="112"/>
                      <a:pt x="603" y="115"/>
                      <a:pt x="606" y="117"/>
                    </a:cubicBezTo>
                    <a:cubicBezTo>
                      <a:pt x="606" y="117"/>
                      <a:pt x="606" y="117"/>
                      <a:pt x="606" y="117"/>
                    </a:cubicBezTo>
                    <a:cubicBezTo>
                      <a:pt x="605" y="117"/>
                      <a:pt x="605" y="117"/>
                      <a:pt x="605" y="117"/>
                    </a:cubicBezTo>
                    <a:cubicBezTo>
                      <a:pt x="605" y="117"/>
                      <a:pt x="605" y="117"/>
                      <a:pt x="605" y="117"/>
                    </a:cubicBezTo>
                    <a:cubicBezTo>
                      <a:pt x="607" y="117"/>
                      <a:pt x="609" y="117"/>
                      <a:pt x="610" y="117"/>
                    </a:cubicBezTo>
                    <a:cubicBezTo>
                      <a:pt x="609" y="119"/>
                      <a:pt x="607" y="119"/>
                      <a:pt x="606" y="120"/>
                    </a:cubicBezTo>
                    <a:cubicBezTo>
                      <a:pt x="606" y="120"/>
                      <a:pt x="606" y="121"/>
                      <a:pt x="606" y="121"/>
                    </a:cubicBezTo>
                    <a:cubicBezTo>
                      <a:pt x="606" y="121"/>
                      <a:pt x="605" y="121"/>
                      <a:pt x="604" y="121"/>
                    </a:cubicBezTo>
                    <a:cubicBezTo>
                      <a:pt x="604" y="122"/>
                      <a:pt x="604" y="122"/>
                      <a:pt x="604" y="122"/>
                    </a:cubicBezTo>
                    <a:cubicBezTo>
                      <a:pt x="604" y="122"/>
                      <a:pt x="604" y="123"/>
                      <a:pt x="604" y="123"/>
                    </a:cubicBezTo>
                    <a:cubicBezTo>
                      <a:pt x="603" y="123"/>
                      <a:pt x="603" y="123"/>
                      <a:pt x="603" y="123"/>
                    </a:cubicBezTo>
                    <a:cubicBezTo>
                      <a:pt x="602" y="125"/>
                      <a:pt x="602" y="125"/>
                      <a:pt x="600" y="125"/>
                    </a:cubicBezTo>
                    <a:cubicBezTo>
                      <a:pt x="600" y="125"/>
                      <a:pt x="600" y="125"/>
                      <a:pt x="600" y="125"/>
                    </a:cubicBezTo>
                    <a:cubicBezTo>
                      <a:pt x="601" y="125"/>
                      <a:pt x="601" y="125"/>
                      <a:pt x="604" y="125"/>
                    </a:cubicBezTo>
                    <a:cubicBezTo>
                      <a:pt x="604" y="125"/>
                      <a:pt x="604" y="126"/>
                      <a:pt x="605" y="126"/>
                    </a:cubicBezTo>
                    <a:cubicBezTo>
                      <a:pt x="605" y="126"/>
                      <a:pt x="605" y="126"/>
                      <a:pt x="605" y="126"/>
                    </a:cubicBezTo>
                    <a:cubicBezTo>
                      <a:pt x="605" y="126"/>
                      <a:pt x="605" y="126"/>
                      <a:pt x="605" y="127"/>
                    </a:cubicBezTo>
                    <a:cubicBezTo>
                      <a:pt x="602" y="127"/>
                      <a:pt x="600" y="127"/>
                      <a:pt x="597" y="128"/>
                    </a:cubicBezTo>
                    <a:cubicBezTo>
                      <a:pt x="597" y="128"/>
                      <a:pt x="597" y="128"/>
                      <a:pt x="597" y="128"/>
                    </a:cubicBezTo>
                    <a:cubicBezTo>
                      <a:pt x="596" y="129"/>
                      <a:pt x="596" y="129"/>
                      <a:pt x="596" y="129"/>
                    </a:cubicBezTo>
                    <a:cubicBezTo>
                      <a:pt x="595" y="129"/>
                      <a:pt x="594" y="130"/>
                      <a:pt x="594" y="130"/>
                    </a:cubicBezTo>
                    <a:cubicBezTo>
                      <a:pt x="595" y="130"/>
                      <a:pt x="596" y="130"/>
                      <a:pt x="597" y="130"/>
                    </a:cubicBezTo>
                    <a:cubicBezTo>
                      <a:pt x="597" y="130"/>
                      <a:pt x="597" y="131"/>
                      <a:pt x="598" y="131"/>
                    </a:cubicBezTo>
                    <a:cubicBezTo>
                      <a:pt x="595" y="132"/>
                      <a:pt x="592" y="132"/>
                      <a:pt x="586" y="131"/>
                    </a:cubicBezTo>
                    <a:cubicBezTo>
                      <a:pt x="583" y="130"/>
                      <a:pt x="579" y="133"/>
                      <a:pt x="576" y="133"/>
                    </a:cubicBezTo>
                    <a:cubicBezTo>
                      <a:pt x="576" y="133"/>
                      <a:pt x="577" y="133"/>
                      <a:pt x="577" y="133"/>
                    </a:cubicBezTo>
                    <a:cubicBezTo>
                      <a:pt x="578" y="133"/>
                      <a:pt x="578" y="133"/>
                      <a:pt x="578" y="133"/>
                    </a:cubicBezTo>
                    <a:cubicBezTo>
                      <a:pt x="582" y="134"/>
                      <a:pt x="586" y="135"/>
                      <a:pt x="589" y="135"/>
                    </a:cubicBezTo>
                    <a:cubicBezTo>
                      <a:pt x="589" y="134"/>
                      <a:pt x="589" y="134"/>
                      <a:pt x="589" y="134"/>
                    </a:cubicBezTo>
                    <a:cubicBezTo>
                      <a:pt x="590" y="134"/>
                      <a:pt x="591" y="134"/>
                      <a:pt x="592" y="134"/>
                    </a:cubicBezTo>
                    <a:cubicBezTo>
                      <a:pt x="591" y="135"/>
                      <a:pt x="590" y="135"/>
                      <a:pt x="589" y="136"/>
                    </a:cubicBezTo>
                    <a:cubicBezTo>
                      <a:pt x="590" y="137"/>
                      <a:pt x="591" y="138"/>
                      <a:pt x="591" y="138"/>
                    </a:cubicBezTo>
                    <a:cubicBezTo>
                      <a:pt x="591" y="139"/>
                      <a:pt x="591" y="139"/>
                      <a:pt x="591" y="139"/>
                    </a:cubicBezTo>
                    <a:cubicBezTo>
                      <a:pt x="590" y="139"/>
                      <a:pt x="589" y="138"/>
                      <a:pt x="587" y="138"/>
                    </a:cubicBezTo>
                    <a:cubicBezTo>
                      <a:pt x="587" y="138"/>
                      <a:pt x="587" y="138"/>
                      <a:pt x="587" y="138"/>
                    </a:cubicBezTo>
                    <a:cubicBezTo>
                      <a:pt x="587" y="138"/>
                      <a:pt x="587" y="138"/>
                      <a:pt x="587" y="138"/>
                    </a:cubicBezTo>
                    <a:cubicBezTo>
                      <a:pt x="587" y="138"/>
                      <a:pt x="587" y="138"/>
                      <a:pt x="587" y="138"/>
                    </a:cubicBezTo>
                    <a:cubicBezTo>
                      <a:pt x="587" y="138"/>
                      <a:pt x="587" y="138"/>
                      <a:pt x="587" y="138"/>
                    </a:cubicBezTo>
                    <a:cubicBezTo>
                      <a:pt x="587" y="138"/>
                      <a:pt x="587" y="138"/>
                      <a:pt x="587" y="138"/>
                    </a:cubicBezTo>
                    <a:cubicBezTo>
                      <a:pt x="587" y="138"/>
                      <a:pt x="587" y="138"/>
                      <a:pt x="587" y="138"/>
                    </a:cubicBezTo>
                    <a:cubicBezTo>
                      <a:pt x="587" y="138"/>
                      <a:pt x="587" y="138"/>
                      <a:pt x="587" y="138"/>
                    </a:cubicBezTo>
                    <a:cubicBezTo>
                      <a:pt x="587" y="138"/>
                      <a:pt x="587" y="138"/>
                      <a:pt x="587" y="138"/>
                    </a:cubicBezTo>
                    <a:cubicBezTo>
                      <a:pt x="583" y="137"/>
                      <a:pt x="581" y="134"/>
                      <a:pt x="577" y="134"/>
                    </a:cubicBezTo>
                    <a:cubicBezTo>
                      <a:pt x="576" y="135"/>
                      <a:pt x="576" y="135"/>
                      <a:pt x="576" y="135"/>
                    </a:cubicBezTo>
                    <a:cubicBezTo>
                      <a:pt x="577" y="136"/>
                      <a:pt x="577" y="136"/>
                      <a:pt x="579" y="137"/>
                    </a:cubicBezTo>
                    <a:cubicBezTo>
                      <a:pt x="575" y="138"/>
                      <a:pt x="570" y="137"/>
                      <a:pt x="566" y="140"/>
                    </a:cubicBezTo>
                    <a:cubicBezTo>
                      <a:pt x="571" y="142"/>
                      <a:pt x="575" y="138"/>
                      <a:pt x="580" y="139"/>
                    </a:cubicBezTo>
                    <a:cubicBezTo>
                      <a:pt x="580" y="139"/>
                      <a:pt x="580" y="139"/>
                      <a:pt x="579" y="139"/>
                    </a:cubicBezTo>
                    <a:cubicBezTo>
                      <a:pt x="580" y="140"/>
                      <a:pt x="581" y="140"/>
                      <a:pt x="581" y="140"/>
                    </a:cubicBezTo>
                    <a:cubicBezTo>
                      <a:pt x="582" y="140"/>
                      <a:pt x="582" y="140"/>
                      <a:pt x="582" y="140"/>
                    </a:cubicBezTo>
                    <a:cubicBezTo>
                      <a:pt x="582" y="140"/>
                      <a:pt x="582" y="140"/>
                      <a:pt x="582" y="140"/>
                    </a:cubicBezTo>
                    <a:cubicBezTo>
                      <a:pt x="583" y="140"/>
                      <a:pt x="583" y="140"/>
                      <a:pt x="583" y="140"/>
                    </a:cubicBezTo>
                    <a:cubicBezTo>
                      <a:pt x="583" y="140"/>
                      <a:pt x="583" y="140"/>
                      <a:pt x="583" y="140"/>
                    </a:cubicBezTo>
                    <a:cubicBezTo>
                      <a:pt x="583" y="140"/>
                      <a:pt x="583" y="140"/>
                      <a:pt x="583" y="140"/>
                    </a:cubicBezTo>
                    <a:cubicBezTo>
                      <a:pt x="583" y="140"/>
                      <a:pt x="583" y="140"/>
                      <a:pt x="583" y="140"/>
                    </a:cubicBezTo>
                    <a:cubicBezTo>
                      <a:pt x="583" y="140"/>
                      <a:pt x="583" y="140"/>
                      <a:pt x="583" y="140"/>
                    </a:cubicBezTo>
                    <a:cubicBezTo>
                      <a:pt x="583" y="140"/>
                      <a:pt x="583" y="140"/>
                      <a:pt x="583" y="140"/>
                    </a:cubicBezTo>
                    <a:cubicBezTo>
                      <a:pt x="589" y="139"/>
                      <a:pt x="589" y="139"/>
                      <a:pt x="589" y="140"/>
                    </a:cubicBezTo>
                    <a:cubicBezTo>
                      <a:pt x="588" y="140"/>
                      <a:pt x="587" y="141"/>
                      <a:pt x="586" y="141"/>
                    </a:cubicBezTo>
                    <a:cubicBezTo>
                      <a:pt x="586" y="141"/>
                      <a:pt x="586" y="142"/>
                      <a:pt x="586" y="142"/>
                    </a:cubicBezTo>
                    <a:cubicBezTo>
                      <a:pt x="579" y="144"/>
                      <a:pt x="571" y="139"/>
                      <a:pt x="564" y="142"/>
                    </a:cubicBezTo>
                    <a:cubicBezTo>
                      <a:pt x="569" y="146"/>
                      <a:pt x="580" y="139"/>
                      <a:pt x="581" y="148"/>
                    </a:cubicBezTo>
                    <a:cubicBezTo>
                      <a:pt x="575" y="147"/>
                      <a:pt x="569" y="145"/>
                      <a:pt x="562" y="145"/>
                    </a:cubicBezTo>
                    <a:cubicBezTo>
                      <a:pt x="565" y="148"/>
                      <a:pt x="565" y="148"/>
                      <a:pt x="570" y="150"/>
                    </a:cubicBezTo>
                    <a:cubicBezTo>
                      <a:pt x="570" y="150"/>
                      <a:pt x="570" y="150"/>
                      <a:pt x="570" y="151"/>
                    </a:cubicBezTo>
                    <a:cubicBezTo>
                      <a:pt x="567" y="152"/>
                      <a:pt x="564" y="151"/>
                      <a:pt x="561" y="151"/>
                    </a:cubicBezTo>
                    <a:cubicBezTo>
                      <a:pt x="561" y="151"/>
                      <a:pt x="560" y="151"/>
                      <a:pt x="560" y="151"/>
                    </a:cubicBezTo>
                    <a:cubicBezTo>
                      <a:pt x="562" y="152"/>
                      <a:pt x="562" y="152"/>
                      <a:pt x="564" y="153"/>
                    </a:cubicBezTo>
                    <a:cubicBezTo>
                      <a:pt x="563" y="153"/>
                      <a:pt x="561" y="153"/>
                      <a:pt x="560" y="153"/>
                    </a:cubicBezTo>
                    <a:cubicBezTo>
                      <a:pt x="559" y="153"/>
                      <a:pt x="557" y="152"/>
                      <a:pt x="555" y="155"/>
                    </a:cubicBezTo>
                    <a:cubicBezTo>
                      <a:pt x="555" y="155"/>
                      <a:pt x="556" y="155"/>
                      <a:pt x="556" y="156"/>
                    </a:cubicBezTo>
                    <a:cubicBezTo>
                      <a:pt x="554" y="156"/>
                      <a:pt x="554" y="156"/>
                      <a:pt x="554" y="156"/>
                    </a:cubicBezTo>
                    <a:cubicBezTo>
                      <a:pt x="554" y="157"/>
                      <a:pt x="554" y="157"/>
                      <a:pt x="555" y="157"/>
                    </a:cubicBezTo>
                    <a:cubicBezTo>
                      <a:pt x="561" y="157"/>
                      <a:pt x="567" y="155"/>
                      <a:pt x="573" y="154"/>
                    </a:cubicBezTo>
                    <a:cubicBezTo>
                      <a:pt x="573" y="154"/>
                      <a:pt x="573" y="154"/>
                      <a:pt x="573" y="154"/>
                    </a:cubicBezTo>
                    <a:cubicBezTo>
                      <a:pt x="572" y="155"/>
                      <a:pt x="570" y="155"/>
                      <a:pt x="569" y="155"/>
                    </a:cubicBezTo>
                    <a:cubicBezTo>
                      <a:pt x="569" y="155"/>
                      <a:pt x="555" y="157"/>
                      <a:pt x="553" y="160"/>
                    </a:cubicBezTo>
                    <a:cubicBezTo>
                      <a:pt x="554" y="161"/>
                      <a:pt x="554" y="161"/>
                      <a:pt x="557" y="161"/>
                    </a:cubicBezTo>
                    <a:cubicBezTo>
                      <a:pt x="555" y="162"/>
                      <a:pt x="554" y="161"/>
                      <a:pt x="552" y="162"/>
                    </a:cubicBezTo>
                    <a:cubicBezTo>
                      <a:pt x="554" y="164"/>
                      <a:pt x="555" y="164"/>
                      <a:pt x="557" y="163"/>
                    </a:cubicBezTo>
                    <a:cubicBezTo>
                      <a:pt x="557" y="163"/>
                      <a:pt x="558" y="164"/>
                      <a:pt x="558" y="164"/>
                    </a:cubicBezTo>
                    <a:cubicBezTo>
                      <a:pt x="557" y="165"/>
                      <a:pt x="556" y="166"/>
                      <a:pt x="556" y="167"/>
                    </a:cubicBezTo>
                    <a:cubicBezTo>
                      <a:pt x="558" y="167"/>
                      <a:pt x="560" y="166"/>
                      <a:pt x="561" y="166"/>
                    </a:cubicBezTo>
                    <a:cubicBezTo>
                      <a:pt x="562" y="167"/>
                      <a:pt x="562" y="167"/>
                      <a:pt x="562" y="167"/>
                    </a:cubicBezTo>
                    <a:cubicBezTo>
                      <a:pt x="562" y="167"/>
                      <a:pt x="562" y="167"/>
                      <a:pt x="562" y="167"/>
                    </a:cubicBezTo>
                    <a:cubicBezTo>
                      <a:pt x="559" y="167"/>
                      <a:pt x="557" y="168"/>
                      <a:pt x="554" y="169"/>
                    </a:cubicBezTo>
                    <a:cubicBezTo>
                      <a:pt x="555" y="169"/>
                      <a:pt x="555" y="169"/>
                      <a:pt x="555" y="170"/>
                    </a:cubicBezTo>
                    <a:cubicBezTo>
                      <a:pt x="556" y="170"/>
                      <a:pt x="557" y="170"/>
                      <a:pt x="557" y="170"/>
                    </a:cubicBezTo>
                    <a:cubicBezTo>
                      <a:pt x="558" y="170"/>
                      <a:pt x="558" y="171"/>
                      <a:pt x="558" y="171"/>
                    </a:cubicBezTo>
                    <a:cubicBezTo>
                      <a:pt x="557" y="171"/>
                      <a:pt x="556" y="172"/>
                      <a:pt x="555" y="172"/>
                    </a:cubicBezTo>
                    <a:cubicBezTo>
                      <a:pt x="556" y="173"/>
                      <a:pt x="556" y="173"/>
                      <a:pt x="558" y="173"/>
                    </a:cubicBezTo>
                    <a:cubicBezTo>
                      <a:pt x="558" y="174"/>
                      <a:pt x="559" y="174"/>
                      <a:pt x="559" y="174"/>
                    </a:cubicBezTo>
                    <a:cubicBezTo>
                      <a:pt x="553" y="177"/>
                      <a:pt x="553" y="177"/>
                      <a:pt x="549" y="182"/>
                    </a:cubicBezTo>
                    <a:cubicBezTo>
                      <a:pt x="549" y="183"/>
                      <a:pt x="549" y="183"/>
                      <a:pt x="550" y="183"/>
                    </a:cubicBezTo>
                    <a:cubicBezTo>
                      <a:pt x="550" y="183"/>
                      <a:pt x="556" y="182"/>
                      <a:pt x="558" y="179"/>
                    </a:cubicBezTo>
                    <a:cubicBezTo>
                      <a:pt x="559" y="178"/>
                      <a:pt x="560" y="178"/>
                      <a:pt x="561" y="177"/>
                    </a:cubicBezTo>
                    <a:cubicBezTo>
                      <a:pt x="561" y="178"/>
                      <a:pt x="561" y="179"/>
                      <a:pt x="562" y="180"/>
                    </a:cubicBezTo>
                    <a:cubicBezTo>
                      <a:pt x="562" y="180"/>
                      <a:pt x="562" y="180"/>
                      <a:pt x="562" y="180"/>
                    </a:cubicBezTo>
                    <a:cubicBezTo>
                      <a:pt x="564" y="178"/>
                      <a:pt x="565" y="175"/>
                      <a:pt x="568" y="173"/>
                    </a:cubicBezTo>
                    <a:cubicBezTo>
                      <a:pt x="568" y="174"/>
                      <a:pt x="568" y="174"/>
                      <a:pt x="568" y="174"/>
                    </a:cubicBezTo>
                    <a:cubicBezTo>
                      <a:pt x="568" y="175"/>
                      <a:pt x="568" y="175"/>
                      <a:pt x="568" y="175"/>
                    </a:cubicBezTo>
                    <a:cubicBezTo>
                      <a:pt x="568" y="176"/>
                      <a:pt x="568" y="177"/>
                      <a:pt x="568" y="178"/>
                    </a:cubicBezTo>
                    <a:cubicBezTo>
                      <a:pt x="569" y="178"/>
                      <a:pt x="570" y="178"/>
                      <a:pt x="571" y="178"/>
                    </a:cubicBezTo>
                    <a:cubicBezTo>
                      <a:pt x="571" y="179"/>
                      <a:pt x="571" y="181"/>
                      <a:pt x="571" y="182"/>
                    </a:cubicBezTo>
                    <a:cubicBezTo>
                      <a:pt x="573" y="184"/>
                      <a:pt x="573" y="184"/>
                      <a:pt x="574" y="185"/>
                    </a:cubicBezTo>
                    <a:cubicBezTo>
                      <a:pt x="572" y="185"/>
                      <a:pt x="572" y="185"/>
                      <a:pt x="568" y="179"/>
                    </a:cubicBezTo>
                    <a:cubicBezTo>
                      <a:pt x="567" y="179"/>
                      <a:pt x="566" y="179"/>
                      <a:pt x="563" y="180"/>
                    </a:cubicBezTo>
                    <a:cubicBezTo>
                      <a:pt x="564" y="180"/>
                      <a:pt x="564" y="181"/>
                      <a:pt x="564" y="181"/>
                    </a:cubicBezTo>
                    <a:cubicBezTo>
                      <a:pt x="564" y="182"/>
                      <a:pt x="563" y="183"/>
                      <a:pt x="552" y="184"/>
                    </a:cubicBezTo>
                    <a:cubicBezTo>
                      <a:pt x="554" y="188"/>
                      <a:pt x="566" y="184"/>
                      <a:pt x="566" y="184"/>
                    </a:cubicBezTo>
                    <a:cubicBezTo>
                      <a:pt x="566" y="185"/>
                      <a:pt x="566" y="185"/>
                      <a:pt x="567" y="186"/>
                    </a:cubicBezTo>
                    <a:cubicBezTo>
                      <a:pt x="562" y="186"/>
                      <a:pt x="557" y="187"/>
                      <a:pt x="553" y="186"/>
                    </a:cubicBezTo>
                    <a:cubicBezTo>
                      <a:pt x="553" y="187"/>
                      <a:pt x="553" y="188"/>
                      <a:pt x="553" y="189"/>
                    </a:cubicBezTo>
                    <a:cubicBezTo>
                      <a:pt x="553" y="189"/>
                      <a:pt x="553" y="189"/>
                      <a:pt x="553" y="189"/>
                    </a:cubicBezTo>
                    <a:cubicBezTo>
                      <a:pt x="553" y="189"/>
                      <a:pt x="553" y="189"/>
                      <a:pt x="553" y="189"/>
                    </a:cubicBezTo>
                    <a:cubicBezTo>
                      <a:pt x="552" y="189"/>
                      <a:pt x="551" y="189"/>
                      <a:pt x="550" y="189"/>
                    </a:cubicBezTo>
                    <a:cubicBezTo>
                      <a:pt x="551" y="191"/>
                      <a:pt x="551" y="191"/>
                      <a:pt x="550" y="193"/>
                    </a:cubicBezTo>
                    <a:cubicBezTo>
                      <a:pt x="553" y="194"/>
                      <a:pt x="556" y="192"/>
                      <a:pt x="559" y="193"/>
                    </a:cubicBezTo>
                    <a:cubicBezTo>
                      <a:pt x="555" y="194"/>
                      <a:pt x="555" y="194"/>
                      <a:pt x="551" y="195"/>
                    </a:cubicBezTo>
                    <a:cubicBezTo>
                      <a:pt x="551" y="195"/>
                      <a:pt x="551" y="195"/>
                      <a:pt x="551" y="196"/>
                    </a:cubicBezTo>
                    <a:cubicBezTo>
                      <a:pt x="553" y="196"/>
                      <a:pt x="554" y="196"/>
                      <a:pt x="556" y="196"/>
                    </a:cubicBezTo>
                    <a:cubicBezTo>
                      <a:pt x="556" y="196"/>
                      <a:pt x="556" y="196"/>
                      <a:pt x="556" y="196"/>
                    </a:cubicBezTo>
                    <a:cubicBezTo>
                      <a:pt x="557" y="196"/>
                      <a:pt x="558" y="197"/>
                      <a:pt x="558" y="197"/>
                    </a:cubicBezTo>
                    <a:cubicBezTo>
                      <a:pt x="558" y="198"/>
                      <a:pt x="558" y="198"/>
                      <a:pt x="554" y="200"/>
                    </a:cubicBezTo>
                    <a:cubicBezTo>
                      <a:pt x="554" y="201"/>
                      <a:pt x="554" y="201"/>
                      <a:pt x="554" y="201"/>
                    </a:cubicBezTo>
                    <a:cubicBezTo>
                      <a:pt x="554" y="202"/>
                      <a:pt x="555" y="202"/>
                      <a:pt x="556" y="202"/>
                    </a:cubicBezTo>
                    <a:cubicBezTo>
                      <a:pt x="557" y="202"/>
                      <a:pt x="557" y="202"/>
                      <a:pt x="557" y="202"/>
                    </a:cubicBezTo>
                    <a:cubicBezTo>
                      <a:pt x="555" y="203"/>
                      <a:pt x="555" y="203"/>
                      <a:pt x="555" y="204"/>
                    </a:cubicBezTo>
                    <a:cubicBezTo>
                      <a:pt x="556" y="204"/>
                      <a:pt x="556" y="204"/>
                      <a:pt x="562" y="202"/>
                    </a:cubicBezTo>
                    <a:cubicBezTo>
                      <a:pt x="562" y="202"/>
                      <a:pt x="562" y="202"/>
                      <a:pt x="563" y="202"/>
                    </a:cubicBezTo>
                    <a:cubicBezTo>
                      <a:pt x="560" y="205"/>
                      <a:pt x="555" y="205"/>
                      <a:pt x="553" y="209"/>
                    </a:cubicBezTo>
                    <a:cubicBezTo>
                      <a:pt x="553" y="210"/>
                      <a:pt x="554" y="210"/>
                      <a:pt x="554" y="211"/>
                    </a:cubicBezTo>
                    <a:cubicBezTo>
                      <a:pt x="555" y="211"/>
                      <a:pt x="555" y="211"/>
                      <a:pt x="555" y="211"/>
                    </a:cubicBezTo>
                    <a:cubicBezTo>
                      <a:pt x="555" y="211"/>
                      <a:pt x="555" y="211"/>
                      <a:pt x="555" y="211"/>
                    </a:cubicBezTo>
                    <a:cubicBezTo>
                      <a:pt x="556" y="211"/>
                      <a:pt x="556" y="211"/>
                      <a:pt x="556" y="211"/>
                    </a:cubicBezTo>
                    <a:cubicBezTo>
                      <a:pt x="556" y="211"/>
                      <a:pt x="556" y="211"/>
                      <a:pt x="556" y="211"/>
                    </a:cubicBezTo>
                    <a:cubicBezTo>
                      <a:pt x="557" y="211"/>
                      <a:pt x="557" y="212"/>
                      <a:pt x="557" y="212"/>
                    </a:cubicBezTo>
                    <a:cubicBezTo>
                      <a:pt x="557" y="212"/>
                      <a:pt x="557" y="212"/>
                      <a:pt x="557" y="212"/>
                    </a:cubicBezTo>
                    <a:cubicBezTo>
                      <a:pt x="558" y="212"/>
                      <a:pt x="558" y="212"/>
                      <a:pt x="558" y="212"/>
                    </a:cubicBezTo>
                    <a:cubicBezTo>
                      <a:pt x="558" y="212"/>
                      <a:pt x="558" y="212"/>
                      <a:pt x="558" y="212"/>
                    </a:cubicBezTo>
                    <a:cubicBezTo>
                      <a:pt x="559" y="212"/>
                      <a:pt x="560" y="212"/>
                      <a:pt x="561" y="213"/>
                    </a:cubicBezTo>
                    <a:cubicBezTo>
                      <a:pt x="561" y="213"/>
                      <a:pt x="562" y="213"/>
                      <a:pt x="562" y="213"/>
                    </a:cubicBezTo>
                    <a:cubicBezTo>
                      <a:pt x="562" y="214"/>
                      <a:pt x="562" y="214"/>
                      <a:pt x="562" y="215"/>
                    </a:cubicBezTo>
                    <a:cubicBezTo>
                      <a:pt x="561" y="215"/>
                      <a:pt x="560" y="215"/>
                      <a:pt x="559" y="215"/>
                    </a:cubicBezTo>
                    <a:cubicBezTo>
                      <a:pt x="559" y="215"/>
                      <a:pt x="559" y="215"/>
                      <a:pt x="559" y="215"/>
                    </a:cubicBezTo>
                    <a:cubicBezTo>
                      <a:pt x="559" y="215"/>
                      <a:pt x="559" y="216"/>
                      <a:pt x="559" y="216"/>
                    </a:cubicBezTo>
                    <a:cubicBezTo>
                      <a:pt x="559" y="216"/>
                      <a:pt x="559" y="216"/>
                      <a:pt x="559" y="216"/>
                    </a:cubicBezTo>
                    <a:cubicBezTo>
                      <a:pt x="559" y="216"/>
                      <a:pt x="559" y="216"/>
                      <a:pt x="563" y="217"/>
                    </a:cubicBezTo>
                    <a:cubicBezTo>
                      <a:pt x="562" y="217"/>
                      <a:pt x="562" y="217"/>
                      <a:pt x="562" y="217"/>
                    </a:cubicBezTo>
                    <a:cubicBezTo>
                      <a:pt x="559" y="218"/>
                      <a:pt x="559" y="218"/>
                      <a:pt x="558" y="219"/>
                    </a:cubicBezTo>
                    <a:cubicBezTo>
                      <a:pt x="560" y="219"/>
                      <a:pt x="563" y="218"/>
                      <a:pt x="565" y="218"/>
                    </a:cubicBezTo>
                    <a:cubicBezTo>
                      <a:pt x="565" y="218"/>
                      <a:pt x="565" y="218"/>
                      <a:pt x="560" y="221"/>
                    </a:cubicBezTo>
                    <a:cubicBezTo>
                      <a:pt x="560" y="221"/>
                      <a:pt x="561" y="222"/>
                      <a:pt x="561" y="222"/>
                    </a:cubicBezTo>
                    <a:cubicBezTo>
                      <a:pt x="560" y="222"/>
                      <a:pt x="559" y="223"/>
                      <a:pt x="558" y="223"/>
                    </a:cubicBezTo>
                    <a:cubicBezTo>
                      <a:pt x="559" y="225"/>
                      <a:pt x="560" y="225"/>
                      <a:pt x="563" y="224"/>
                    </a:cubicBezTo>
                    <a:cubicBezTo>
                      <a:pt x="565" y="225"/>
                      <a:pt x="567" y="224"/>
                      <a:pt x="568" y="225"/>
                    </a:cubicBezTo>
                    <a:cubicBezTo>
                      <a:pt x="567" y="225"/>
                      <a:pt x="567" y="225"/>
                      <a:pt x="564" y="225"/>
                    </a:cubicBezTo>
                    <a:cubicBezTo>
                      <a:pt x="566" y="227"/>
                      <a:pt x="568" y="227"/>
                      <a:pt x="570" y="229"/>
                    </a:cubicBezTo>
                    <a:cubicBezTo>
                      <a:pt x="570" y="229"/>
                      <a:pt x="569" y="230"/>
                      <a:pt x="568" y="231"/>
                    </a:cubicBezTo>
                    <a:cubicBezTo>
                      <a:pt x="569" y="231"/>
                      <a:pt x="569" y="231"/>
                      <a:pt x="569" y="232"/>
                    </a:cubicBezTo>
                    <a:cubicBezTo>
                      <a:pt x="572" y="231"/>
                      <a:pt x="572" y="231"/>
                      <a:pt x="573" y="231"/>
                    </a:cubicBezTo>
                    <a:cubicBezTo>
                      <a:pt x="573" y="232"/>
                      <a:pt x="573" y="233"/>
                      <a:pt x="572" y="234"/>
                    </a:cubicBezTo>
                    <a:cubicBezTo>
                      <a:pt x="571" y="234"/>
                      <a:pt x="570" y="234"/>
                      <a:pt x="569" y="234"/>
                    </a:cubicBezTo>
                    <a:cubicBezTo>
                      <a:pt x="573" y="237"/>
                      <a:pt x="576" y="236"/>
                      <a:pt x="577" y="235"/>
                    </a:cubicBezTo>
                    <a:cubicBezTo>
                      <a:pt x="577" y="235"/>
                      <a:pt x="577" y="235"/>
                      <a:pt x="577" y="235"/>
                    </a:cubicBezTo>
                    <a:cubicBezTo>
                      <a:pt x="578" y="235"/>
                      <a:pt x="579" y="235"/>
                      <a:pt x="580" y="235"/>
                    </a:cubicBezTo>
                    <a:cubicBezTo>
                      <a:pt x="581" y="235"/>
                      <a:pt x="581" y="235"/>
                      <a:pt x="581" y="235"/>
                    </a:cubicBezTo>
                    <a:cubicBezTo>
                      <a:pt x="581" y="235"/>
                      <a:pt x="581" y="235"/>
                      <a:pt x="581" y="235"/>
                    </a:cubicBezTo>
                    <a:cubicBezTo>
                      <a:pt x="581" y="235"/>
                      <a:pt x="581" y="235"/>
                      <a:pt x="581" y="235"/>
                    </a:cubicBezTo>
                    <a:cubicBezTo>
                      <a:pt x="581" y="235"/>
                      <a:pt x="581" y="235"/>
                      <a:pt x="581" y="235"/>
                    </a:cubicBezTo>
                    <a:cubicBezTo>
                      <a:pt x="584" y="236"/>
                      <a:pt x="587" y="235"/>
                      <a:pt x="589" y="235"/>
                    </a:cubicBezTo>
                    <a:cubicBezTo>
                      <a:pt x="590" y="234"/>
                      <a:pt x="590" y="234"/>
                      <a:pt x="590" y="234"/>
                    </a:cubicBezTo>
                    <a:cubicBezTo>
                      <a:pt x="590" y="234"/>
                      <a:pt x="590" y="234"/>
                      <a:pt x="590" y="234"/>
                    </a:cubicBezTo>
                    <a:cubicBezTo>
                      <a:pt x="590" y="234"/>
                      <a:pt x="590" y="234"/>
                      <a:pt x="590" y="234"/>
                    </a:cubicBezTo>
                    <a:cubicBezTo>
                      <a:pt x="590" y="234"/>
                      <a:pt x="590" y="234"/>
                      <a:pt x="590" y="234"/>
                    </a:cubicBezTo>
                    <a:cubicBezTo>
                      <a:pt x="590" y="234"/>
                      <a:pt x="590" y="234"/>
                      <a:pt x="590" y="234"/>
                    </a:cubicBezTo>
                    <a:cubicBezTo>
                      <a:pt x="590" y="234"/>
                      <a:pt x="590" y="234"/>
                      <a:pt x="590" y="234"/>
                    </a:cubicBezTo>
                    <a:cubicBezTo>
                      <a:pt x="590" y="234"/>
                      <a:pt x="590" y="234"/>
                      <a:pt x="590" y="234"/>
                    </a:cubicBezTo>
                    <a:cubicBezTo>
                      <a:pt x="590" y="234"/>
                      <a:pt x="590" y="234"/>
                      <a:pt x="590" y="234"/>
                    </a:cubicBezTo>
                    <a:cubicBezTo>
                      <a:pt x="591" y="235"/>
                      <a:pt x="593" y="234"/>
                      <a:pt x="594" y="234"/>
                    </a:cubicBezTo>
                    <a:cubicBezTo>
                      <a:pt x="593" y="234"/>
                      <a:pt x="593" y="233"/>
                      <a:pt x="593" y="233"/>
                    </a:cubicBezTo>
                    <a:cubicBezTo>
                      <a:pt x="594" y="232"/>
                      <a:pt x="595" y="232"/>
                      <a:pt x="596" y="231"/>
                    </a:cubicBezTo>
                    <a:cubicBezTo>
                      <a:pt x="597" y="232"/>
                      <a:pt x="597" y="233"/>
                      <a:pt x="598" y="234"/>
                    </a:cubicBezTo>
                    <a:cubicBezTo>
                      <a:pt x="595" y="235"/>
                      <a:pt x="595" y="235"/>
                      <a:pt x="593" y="236"/>
                    </a:cubicBezTo>
                    <a:cubicBezTo>
                      <a:pt x="595" y="236"/>
                      <a:pt x="597" y="236"/>
                      <a:pt x="599" y="235"/>
                    </a:cubicBezTo>
                    <a:cubicBezTo>
                      <a:pt x="600" y="236"/>
                      <a:pt x="601" y="237"/>
                      <a:pt x="601" y="237"/>
                    </a:cubicBezTo>
                    <a:cubicBezTo>
                      <a:pt x="601" y="238"/>
                      <a:pt x="601" y="238"/>
                      <a:pt x="600" y="239"/>
                    </a:cubicBezTo>
                    <a:cubicBezTo>
                      <a:pt x="598" y="239"/>
                      <a:pt x="596" y="241"/>
                      <a:pt x="594" y="241"/>
                    </a:cubicBezTo>
                    <a:cubicBezTo>
                      <a:pt x="593" y="242"/>
                      <a:pt x="593" y="242"/>
                      <a:pt x="593" y="242"/>
                    </a:cubicBezTo>
                    <a:cubicBezTo>
                      <a:pt x="593" y="242"/>
                      <a:pt x="595" y="242"/>
                      <a:pt x="595" y="242"/>
                    </a:cubicBezTo>
                    <a:cubicBezTo>
                      <a:pt x="596" y="242"/>
                      <a:pt x="596" y="243"/>
                      <a:pt x="596" y="243"/>
                    </a:cubicBezTo>
                    <a:cubicBezTo>
                      <a:pt x="597" y="243"/>
                      <a:pt x="597" y="243"/>
                      <a:pt x="600" y="241"/>
                    </a:cubicBezTo>
                    <a:cubicBezTo>
                      <a:pt x="601" y="241"/>
                      <a:pt x="602" y="241"/>
                      <a:pt x="603" y="242"/>
                    </a:cubicBezTo>
                    <a:cubicBezTo>
                      <a:pt x="602" y="242"/>
                      <a:pt x="601" y="243"/>
                      <a:pt x="600" y="244"/>
                    </a:cubicBezTo>
                    <a:cubicBezTo>
                      <a:pt x="600" y="244"/>
                      <a:pt x="601" y="245"/>
                      <a:pt x="601" y="245"/>
                    </a:cubicBezTo>
                    <a:cubicBezTo>
                      <a:pt x="602" y="245"/>
                      <a:pt x="604" y="244"/>
                      <a:pt x="605" y="243"/>
                    </a:cubicBezTo>
                    <a:cubicBezTo>
                      <a:pt x="605" y="244"/>
                      <a:pt x="604" y="245"/>
                      <a:pt x="603" y="246"/>
                    </a:cubicBezTo>
                    <a:cubicBezTo>
                      <a:pt x="604" y="246"/>
                      <a:pt x="604" y="246"/>
                      <a:pt x="604" y="246"/>
                    </a:cubicBezTo>
                    <a:cubicBezTo>
                      <a:pt x="603" y="247"/>
                      <a:pt x="601" y="248"/>
                      <a:pt x="600" y="249"/>
                    </a:cubicBezTo>
                    <a:cubicBezTo>
                      <a:pt x="600" y="250"/>
                      <a:pt x="600" y="250"/>
                      <a:pt x="600" y="250"/>
                    </a:cubicBezTo>
                    <a:cubicBezTo>
                      <a:pt x="601" y="250"/>
                      <a:pt x="601" y="250"/>
                      <a:pt x="608" y="252"/>
                    </a:cubicBezTo>
                    <a:cubicBezTo>
                      <a:pt x="614" y="249"/>
                      <a:pt x="620" y="255"/>
                      <a:pt x="626" y="251"/>
                    </a:cubicBezTo>
                    <a:cubicBezTo>
                      <a:pt x="626" y="251"/>
                      <a:pt x="626" y="250"/>
                      <a:pt x="626" y="250"/>
                    </a:cubicBezTo>
                    <a:cubicBezTo>
                      <a:pt x="626" y="249"/>
                      <a:pt x="625" y="248"/>
                      <a:pt x="624" y="248"/>
                    </a:cubicBezTo>
                    <a:cubicBezTo>
                      <a:pt x="621" y="249"/>
                      <a:pt x="621" y="248"/>
                      <a:pt x="619" y="247"/>
                    </a:cubicBezTo>
                    <a:cubicBezTo>
                      <a:pt x="623" y="245"/>
                      <a:pt x="628" y="246"/>
                      <a:pt x="632" y="244"/>
                    </a:cubicBezTo>
                    <a:cubicBezTo>
                      <a:pt x="630" y="244"/>
                      <a:pt x="630" y="244"/>
                      <a:pt x="627" y="244"/>
                    </a:cubicBezTo>
                    <a:cubicBezTo>
                      <a:pt x="627" y="244"/>
                      <a:pt x="627" y="244"/>
                      <a:pt x="627" y="244"/>
                    </a:cubicBezTo>
                    <a:cubicBezTo>
                      <a:pt x="627" y="244"/>
                      <a:pt x="627" y="244"/>
                      <a:pt x="627" y="244"/>
                    </a:cubicBezTo>
                    <a:cubicBezTo>
                      <a:pt x="627" y="244"/>
                      <a:pt x="627" y="244"/>
                      <a:pt x="627" y="244"/>
                    </a:cubicBezTo>
                    <a:cubicBezTo>
                      <a:pt x="627" y="244"/>
                      <a:pt x="627" y="244"/>
                      <a:pt x="627" y="244"/>
                    </a:cubicBezTo>
                    <a:cubicBezTo>
                      <a:pt x="626" y="244"/>
                      <a:pt x="626" y="244"/>
                      <a:pt x="626" y="244"/>
                    </a:cubicBezTo>
                    <a:cubicBezTo>
                      <a:pt x="626" y="244"/>
                      <a:pt x="626" y="244"/>
                      <a:pt x="626" y="244"/>
                    </a:cubicBezTo>
                    <a:cubicBezTo>
                      <a:pt x="626" y="244"/>
                      <a:pt x="624" y="243"/>
                      <a:pt x="624" y="242"/>
                    </a:cubicBezTo>
                    <a:cubicBezTo>
                      <a:pt x="625" y="241"/>
                      <a:pt x="625" y="241"/>
                      <a:pt x="628" y="242"/>
                    </a:cubicBezTo>
                    <a:cubicBezTo>
                      <a:pt x="627" y="241"/>
                      <a:pt x="627" y="241"/>
                      <a:pt x="627" y="240"/>
                    </a:cubicBezTo>
                    <a:cubicBezTo>
                      <a:pt x="627" y="240"/>
                      <a:pt x="629" y="240"/>
                      <a:pt x="630" y="240"/>
                    </a:cubicBezTo>
                    <a:cubicBezTo>
                      <a:pt x="630" y="239"/>
                      <a:pt x="631" y="238"/>
                      <a:pt x="631" y="238"/>
                    </a:cubicBezTo>
                    <a:cubicBezTo>
                      <a:pt x="632" y="237"/>
                      <a:pt x="632" y="237"/>
                      <a:pt x="632" y="237"/>
                    </a:cubicBezTo>
                    <a:cubicBezTo>
                      <a:pt x="632" y="237"/>
                      <a:pt x="632" y="237"/>
                      <a:pt x="628" y="236"/>
                    </a:cubicBezTo>
                    <a:cubicBezTo>
                      <a:pt x="628" y="235"/>
                      <a:pt x="628" y="235"/>
                      <a:pt x="628" y="234"/>
                    </a:cubicBezTo>
                    <a:cubicBezTo>
                      <a:pt x="630" y="234"/>
                      <a:pt x="630" y="234"/>
                      <a:pt x="634" y="235"/>
                    </a:cubicBezTo>
                    <a:cubicBezTo>
                      <a:pt x="639" y="230"/>
                      <a:pt x="639" y="230"/>
                      <a:pt x="639" y="229"/>
                    </a:cubicBezTo>
                    <a:cubicBezTo>
                      <a:pt x="637" y="229"/>
                      <a:pt x="637" y="229"/>
                      <a:pt x="636" y="229"/>
                    </a:cubicBezTo>
                    <a:cubicBezTo>
                      <a:pt x="638" y="228"/>
                      <a:pt x="639" y="228"/>
                      <a:pt x="642" y="226"/>
                    </a:cubicBezTo>
                    <a:cubicBezTo>
                      <a:pt x="640" y="223"/>
                      <a:pt x="640" y="223"/>
                      <a:pt x="634" y="218"/>
                    </a:cubicBezTo>
                    <a:cubicBezTo>
                      <a:pt x="637" y="218"/>
                      <a:pt x="639" y="220"/>
                      <a:pt x="641" y="220"/>
                    </a:cubicBezTo>
                    <a:cubicBezTo>
                      <a:pt x="641" y="220"/>
                      <a:pt x="641" y="220"/>
                      <a:pt x="641" y="220"/>
                    </a:cubicBezTo>
                    <a:cubicBezTo>
                      <a:pt x="638" y="218"/>
                      <a:pt x="638" y="218"/>
                      <a:pt x="638" y="216"/>
                    </a:cubicBezTo>
                    <a:cubicBezTo>
                      <a:pt x="639" y="215"/>
                      <a:pt x="640" y="214"/>
                      <a:pt x="645" y="214"/>
                    </a:cubicBezTo>
                    <a:cubicBezTo>
                      <a:pt x="645" y="213"/>
                      <a:pt x="646" y="213"/>
                      <a:pt x="646" y="213"/>
                    </a:cubicBezTo>
                    <a:cubicBezTo>
                      <a:pt x="646" y="212"/>
                      <a:pt x="646" y="212"/>
                      <a:pt x="646" y="212"/>
                    </a:cubicBezTo>
                    <a:cubicBezTo>
                      <a:pt x="645" y="211"/>
                      <a:pt x="645" y="210"/>
                      <a:pt x="645" y="209"/>
                    </a:cubicBezTo>
                    <a:cubicBezTo>
                      <a:pt x="645" y="209"/>
                      <a:pt x="645" y="208"/>
                      <a:pt x="645" y="208"/>
                    </a:cubicBezTo>
                    <a:cubicBezTo>
                      <a:pt x="648" y="210"/>
                      <a:pt x="649" y="210"/>
                      <a:pt x="650" y="210"/>
                    </a:cubicBezTo>
                    <a:cubicBezTo>
                      <a:pt x="651" y="210"/>
                      <a:pt x="651" y="210"/>
                      <a:pt x="651" y="210"/>
                    </a:cubicBezTo>
                    <a:cubicBezTo>
                      <a:pt x="650" y="209"/>
                      <a:pt x="649" y="208"/>
                      <a:pt x="649" y="208"/>
                    </a:cubicBezTo>
                    <a:cubicBezTo>
                      <a:pt x="649" y="207"/>
                      <a:pt x="649" y="207"/>
                      <a:pt x="649" y="207"/>
                    </a:cubicBezTo>
                    <a:cubicBezTo>
                      <a:pt x="652" y="208"/>
                      <a:pt x="652" y="208"/>
                      <a:pt x="653" y="208"/>
                    </a:cubicBezTo>
                    <a:cubicBezTo>
                      <a:pt x="653" y="207"/>
                      <a:pt x="652" y="206"/>
                      <a:pt x="651" y="206"/>
                    </a:cubicBezTo>
                    <a:cubicBezTo>
                      <a:pt x="654" y="206"/>
                      <a:pt x="656" y="205"/>
                      <a:pt x="658" y="205"/>
                    </a:cubicBezTo>
                    <a:cubicBezTo>
                      <a:pt x="658" y="204"/>
                      <a:pt x="659" y="204"/>
                      <a:pt x="659" y="204"/>
                    </a:cubicBezTo>
                    <a:cubicBezTo>
                      <a:pt x="657" y="203"/>
                      <a:pt x="657" y="203"/>
                      <a:pt x="653" y="202"/>
                    </a:cubicBezTo>
                    <a:cubicBezTo>
                      <a:pt x="653" y="202"/>
                      <a:pt x="653" y="202"/>
                      <a:pt x="653" y="202"/>
                    </a:cubicBezTo>
                    <a:cubicBezTo>
                      <a:pt x="652" y="201"/>
                      <a:pt x="652" y="201"/>
                      <a:pt x="652" y="200"/>
                    </a:cubicBezTo>
                    <a:cubicBezTo>
                      <a:pt x="651" y="200"/>
                      <a:pt x="651" y="200"/>
                      <a:pt x="651" y="200"/>
                    </a:cubicBezTo>
                    <a:cubicBezTo>
                      <a:pt x="656" y="202"/>
                      <a:pt x="658" y="202"/>
                      <a:pt x="661" y="202"/>
                    </a:cubicBezTo>
                    <a:cubicBezTo>
                      <a:pt x="661" y="202"/>
                      <a:pt x="661" y="201"/>
                      <a:pt x="661" y="201"/>
                    </a:cubicBezTo>
                    <a:cubicBezTo>
                      <a:pt x="660" y="199"/>
                      <a:pt x="659" y="198"/>
                      <a:pt x="658" y="197"/>
                    </a:cubicBezTo>
                    <a:cubicBezTo>
                      <a:pt x="656" y="196"/>
                      <a:pt x="656" y="196"/>
                      <a:pt x="653" y="195"/>
                    </a:cubicBezTo>
                    <a:cubicBezTo>
                      <a:pt x="656" y="194"/>
                      <a:pt x="661" y="193"/>
                      <a:pt x="661" y="193"/>
                    </a:cubicBezTo>
                    <a:cubicBezTo>
                      <a:pt x="662" y="193"/>
                      <a:pt x="662" y="193"/>
                      <a:pt x="662" y="193"/>
                    </a:cubicBezTo>
                    <a:cubicBezTo>
                      <a:pt x="662" y="193"/>
                      <a:pt x="662" y="193"/>
                      <a:pt x="662" y="193"/>
                    </a:cubicBezTo>
                    <a:cubicBezTo>
                      <a:pt x="662" y="193"/>
                      <a:pt x="662" y="193"/>
                      <a:pt x="662" y="193"/>
                    </a:cubicBezTo>
                    <a:cubicBezTo>
                      <a:pt x="662" y="193"/>
                      <a:pt x="662" y="193"/>
                      <a:pt x="662" y="193"/>
                    </a:cubicBezTo>
                    <a:cubicBezTo>
                      <a:pt x="662" y="193"/>
                      <a:pt x="662" y="193"/>
                      <a:pt x="662" y="193"/>
                    </a:cubicBezTo>
                    <a:cubicBezTo>
                      <a:pt x="662" y="193"/>
                      <a:pt x="662" y="193"/>
                      <a:pt x="662" y="193"/>
                    </a:cubicBezTo>
                    <a:cubicBezTo>
                      <a:pt x="662" y="193"/>
                      <a:pt x="662" y="193"/>
                      <a:pt x="662" y="193"/>
                    </a:cubicBezTo>
                    <a:cubicBezTo>
                      <a:pt x="662" y="193"/>
                      <a:pt x="662" y="193"/>
                      <a:pt x="662" y="193"/>
                    </a:cubicBezTo>
                    <a:cubicBezTo>
                      <a:pt x="663" y="193"/>
                      <a:pt x="663" y="194"/>
                      <a:pt x="664" y="194"/>
                    </a:cubicBezTo>
                    <a:cubicBezTo>
                      <a:pt x="663" y="193"/>
                      <a:pt x="663" y="193"/>
                      <a:pt x="663" y="192"/>
                    </a:cubicBezTo>
                    <a:cubicBezTo>
                      <a:pt x="663" y="192"/>
                      <a:pt x="664" y="191"/>
                      <a:pt x="664" y="191"/>
                    </a:cubicBezTo>
                    <a:cubicBezTo>
                      <a:pt x="663" y="188"/>
                      <a:pt x="663" y="188"/>
                      <a:pt x="662" y="187"/>
                    </a:cubicBezTo>
                    <a:cubicBezTo>
                      <a:pt x="659" y="185"/>
                      <a:pt x="659" y="185"/>
                      <a:pt x="658" y="183"/>
                    </a:cubicBezTo>
                    <a:cubicBezTo>
                      <a:pt x="671" y="182"/>
                      <a:pt x="671" y="182"/>
                      <a:pt x="671" y="181"/>
                    </a:cubicBezTo>
                    <a:cubicBezTo>
                      <a:pt x="670" y="180"/>
                      <a:pt x="670" y="180"/>
                      <a:pt x="667" y="179"/>
                    </a:cubicBezTo>
                    <a:cubicBezTo>
                      <a:pt x="667" y="178"/>
                      <a:pt x="667" y="178"/>
                      <a:pt x="667" y="178"/>
                    </a:cubicBezTo>
                    <a:cubicBezTo>
                      <a:pt x="667" y="178"/>
                      <a:pt x="667" y="178"/>
                      <a:pt x="667" y="178"/>
                    </a:cubicBezTo>
                    <a:cubicBezTo>
                      <a:pt x="669" y="179"/>
                      <a:pt x="670" y="177"/>
                      <a:pt x="672" y="177"/>
                    </a:cubicBezTo>
                    <a:cubicBezTo>
                      <a:pt x="672" y="177"/>
                      <a:pt x="672" y="177"/>
                      <a:pt x="672" y="177"/>
                    </a:cubicBezTo>
                    <a:cubicBezTo>
                      <a:pt x="673" y="177"/>
                      <a:pt x="674" y="178"/>
                      <a:pt x="675" y="178"/>
                    </a:cubicBezTo>
                    <a:cubicBezTo>
                      <a:pt x="675" y="178"/>
                      <a:pt x="675" y="178"/>
                      <a:pt x="675" y="178"/>
                    </a:cubicBezTo>
                    <a:cubicBezTo>
                      <a:pt x="675" y="177"/>
                      <a:pt x="674" y="176"/>
                      <a:pt x="674" y="175"/>
                    </a:cubicBezTo>
                    <a:cubicBezTo>
                      <a:pt x="674" y="175"/>
                      <a:pt x="675" y="175"/>
                      <a:pt x="675" y="175"/>
                    </a:cubicBezTo>
                    <a:cubicBezTo>
                      <a:pt x="675" y="176"/>
                      <a:pt x="676" y="177"/>
                      <a:pt x="677" y="177"/>
                    </a:cubicBezTo>
                    <a:cubicBezTo>
                      <a:pt x="677" y="178"/>
                      <a:pt x="677" y="178"/>
                      <a:pt x="677" y="178"/>
                    </a:cubicBezTo>
                    <a:cubicBezTo>
                      <a:pt x="681" y="179"/>
                      <a:pt x="681" y="178"/>
                      <a:pt x="683" y="177"/>
                    </a:cubicBezTo>
                    <a:cubicBezTo>
                      <a:pt x="684" y="177"/>
                      <a:pt x="684" y="177"/>
                      <a:pt x="684" y="177"/>
                    </a:cubicBezTo>
                    <a:cubicBezTo>
                      <a:pt x="685" y="176"/>
                      <a:pt x="685" y="176"/>
                      <a:pt x="686" y="176"/>
                    </a:cubicBezTo>
                    <a:cubicBezTo>
                      <a:pt x="685" y="175"/>
                      <a:pt x="684" y="174"/>
                      <a:pt x="683" y="173"/>
                    </a:cubicBezTo>
                    <a:cubicBezTo>
                      <a:pt x="683" y="173"/>
                      <a:pt x="683" y="172"/>
                      <a:pt x="684" y="172"/>
                    </a:cubicBezTo>
                    <a:cubicBezTo>
                      <a:pt x="686" y="171"/>
                      <a:pt x="686" y="171"/>
                      <a:pt x="688" y="170"/>
                    </a:cubicBezTo>
                    <a:cubicBezTo>
                      <a:pt x="688" y="170"/>
                      <a:pt x="688" y="170"/>
                      <a:pt x="688" y="169"/>
                    </a:cubicBezTo>
                    <a:cubicBezTo>
                      <a:pt x="688" y="169"/>
                      <a:pt x="688" y="169"/>
                      <a:pt x="688" y="169"/>
                    </a:cubicBezTo>
                    <a:cubicBezTo>
                      <a:pt x="688" y="169"/>
                      <a:pt x="688" y="169"/>
                      <a:pt x="689" y="168"/>
                    </a:cubicBezTo>
                    <a:cubicBezTo>
                      <a:pt x="689" y="168"/>
                      <a:pt x="689" y="168"/>
                      <a:pt x="689" y="167"/>
                    </a:cubicBezTo>
                    <a:cubicBezTo>
                      <a:pt x="691" y="168"/>
                      <a:pt x="691" y="168"/>
                      <a:pt x="693" y="168"/>
                    </a:cubicBezTo>
                    <a:cubicBezTo>
                      <a:pt x="692" y="171"/>
                      <a:pt x="690" y="172"/>
                      <a:pt x="689" y="174"/>
                    </a:cubicBezTo>
                    <a:cubicBezTo>
                      <a:pt x="688" y="175"/>
                      <a:pt x="688" y="176"/>
                      <a:pt x="688" y="177"/>
                    </a:cubicBezTo>
                    <a:cubicBezTo>
                      <a:pt x="689" y="177"/>
                      <a:pt x="690" y="177"/>
                      <a:pt x="690" y="177"/>
                    </a:cubicBezTo>
                    <a:cubicBezTo>
                      <a:pt x="691" y="176"/>
                      <a:pt x="691" y="175"/>
                      <a:pt x="691" y="174"/>
                    </a:cubicBezTo>
                    <a:cubicBezTo>
                      <a:pt x="692" y="174"/>
                      <a:pt x="693" y="173"/>
                      <a:pt x="695" y="173"/>
                    </a:cubicBezTo>
                    <a:cubicBezTo>
                      <a:pt x="695" y="173"/>
                      <a:pt x="696" y="174"/>
                      <a:pt x="696" y="175"/>
                    </a:cubicBezTo>
                    <a:cubicBezTo>
                      <a:pt x="699" y="173"/>
                      <a:pt x="699" y="173"/>
                      <a:pt x="700" y="172"/>
                    </a:cubicBezTo>
                    <a:cubicBezTo>
                      <a:pt x="700" y="172"/>
                      <a:pt x="700" y="172"/>
                      <a:pt x="700" y="172"/>
                    </a:cubicBezTo>
                    <a:cubicBezTo>
                      <a:pt x="702" y="173"/>
                      <a:pt x="702" y="173"/>
                      <a:pt x="704" y="173"/>
                    </a:cubicBezTo>
                    <a:cubicBezTo>
                      <a:pt x="705" y="172"/>
                      <a:pt x="705" y="172"/>
                      <a:pt x="708" y="169"/>
                    </a:cubicBezTo>
                    <a:cubicBezTo>
                      <a:pt x="707" y="168"/>
                      <a:pt x="706" y="167"/>
                      <a:pt x="705" y="167"/>
                    </a:cubicBezTo>
                    <a:cubicBezTo>
                      <a:pt x="708" y="165"/>
                      <a:pt x="711" y="167"/>
                      <a:pt x="711" y="167"/>
                    </a:cubicBezTo>
                    <a:cubicBezTo>
                      <a:pt x="716" y="171"/>
                      <a:pt x="721" y="162"/>
                      <a:pt x="721" y="160"/>
                    </a:cubicBezTo>
                    <a:cubicBezTo>
                      <a:pt x="720" y="160"/>
                      <a:pt x="720" y="160"/>
                      <a:pt x="720" y="160"/>
                    </a:cubicBezTo>
                    <a:cubicBezTo>
                      <a:pt x="721" y="159"/>
                      <a:pt x="722" y="158"/>
                      <a:pt x="723" y="158"/>
                    </a:cubicBezTo>
                    <a:cubicBezTo>
                      <a:pt x="722" y="157"/>
                      <a:pt x="722" y="157"/>
                      <a:pt x="722" y="157"/>
                    </a:cubicBezTo>
                    <a:cubicBezTo>
                      <a:pt x="722" y="154"/>
                      <a:pt x="725" y="153"/>
                      <a:pt x="725" y="151"/>
                    </a:cubicBezTo>
                    <a:cubicBezTo>
                      <a:pt x="727" y="149"/>
                      <a:pt x="730" y="148"/>
                      <a:pt x="732" y="145"/>
                    </a:cubicBezTo>
                    <a:cubicBezTo>
                      <a:pt x="731" y="145"/>
                      <a:pt x="730" y="144"/>
                      <a:pt x="729" y="144"/>
                    </a:cubicBezTo>
                    <a:cubicBezTo>
                      <a:pt x="730" y="144"/>
                      <a:pt x="730" y="144"/>
                      <a:pt x="730" y="144"/>
                    </a:cubicBezTo>
                    <a:cubicBezTo>
                      <a:pt x="730" y="143"/>
                      <a:pt x="730" y="143"/>
                      <a:pt x="728" y="141"/>
                    </a:cubicBezTo>
                    <a:cubicBezTo>
                      <a:pt x="728" y="141"/>
                      <a:pt x="728" y="140"/>
                      <a:pt x="728" y="140"/>
                    </a:cubicBezTo>
                    <a:cubicBezTo>
                      <a:pt x="729" y="140"/>
                      <a:pt x="729" y="140"/>
                      <a:pt x="729" y="140"/>
                    </a:cubicBezTo>
                    <a:cubicBezTo>
                      <a:pt x="732" y="144"/>
                      <a:pt x="742" y="145"/>
                      <a:pt x="743" y="145"/>
                    </a:cubicBezTo>
                    <a:cubicBezTo>
                      <a:pt x="742" y="144"/>
                      <a:pt x="742" y="143"/>
                      <a:pt x="741" y="143"/>
                    </a:cubicBezTo>
                    <a:cubicBezTo>
                      <a:pt x="743" y="143"/>
                      <a:pt x="744" y="144"/>
                      <a:pt x="746" y="144"/>
                    </a:cubicBezTo>
                    <a:cubicBezTo>
                      <a:pt x="746" y="143"/>
                      <a:pt x="746" y="141"/>
                      <a:pt x="746" y="140"/>
                    </a:cubicBezTo>
                    <a:cubicBezTo>
                      <a:pt x="746" y="140"/>
                      <a:pt x="746" y="140"/>
                      <a:pt x="746" y="140"/>
                    </a:cubicBezTo>
                    <a:cubicBezTo>
                      <a:pt x="748" y="142"/>
                      <a:pt x="748" y="142"/>
                      <a:pt x="750" y="142"/>
                    </a:cubicBezTo>
                    <a:cubicBezTo>
                      <a:pt x="753" y="135"/>
                      <a:pt x="761" y="139"/>
                      <a:pt x="765" y="135"/>
                    </a:cubicBezTo>
                    <a:cubicBezTo>
                      <a:pt x="766" y="135"/>
                      <a:pt x="766" y="135"/>
                      <a:pt x="766" y="135"/>
                    </a:cubicBezTo>
                    <a:cubicBezTo>
                      <a:pt x="767" y="134"/>
                      <a:pt x="767" y="134"/>
                      <a:pt x="767" y="134"/>
                    </a:cubicBezTo>
                    <a:cubicBezTo>
                      <a:pt x="767" y="134"/>
                      <a:pt x="768" y="134"/>
                      <a:pt x="768" y="134"/>
                    </a:cubicBezTo>
                    <a:cubicBezTo>
                      <a:pt x="768" y="134"/>
                      <a:pt x="768" y="133"/>
                      <a:pt x="768" y="133"/>
                    </a:cubicBezTo>
                    <a:cubicBezTo>
                      <a:pt x="769" y="133"/>
                      <a:pt x="770" y="132"/>
                      <a:pt x="770" y="132"/>
                    </a:cubicBezTo>
                    <a:cubicBezTo>
                      <a:pt x="770" y="131"/>
                      <a:pt x="771" y="131"/>
                      <a:pt x="771" y="130"/>
                    </a:cubicBezTo>
                    <a:cubicBezTo>
                      <a:pt x="771" y="130"/>
                      <a:pt x="771" y="130"/>
                      <a:pt x="770" y="129"/>
                    </a:cubicBezTo>
                    <a:cubicBezTo>
                      <a:pt x="772" y="128"/>
                      <a:pt x="773" y="126"/>
                      <a:pt x="775" y="126"/>
                    </a:cubicBezTo>
                    <a:cubicBezTo>
                      <a:pt x="775" y="125"/>
                      <a:pt x="774" y="125"/>
                      <a:pt x="774" y="125"/>
                    </a:cubicBezTo>
                    <a:cubicBezTo>
                      <a:pt x="775" y="124"/>
                      <a:pt x="776" y="124"/>
                      <a:pt x="776" y="124"/>
                    </a:cubicBezTo>
                    <a:cubicBezTo>
                      <a:pt x="777" y="124"/>
                      <a:pt x="777" y="124"/>
                      <a:pt x="777" y="124"/>
                    </a:cubicBezTo>
                    <a:cubicBezTo>
                      <a:pt x="776" y="123"/>
                      <a:pt x="775" y="122"/>
                      <a:pt x="775" y="121"/>
                    </a:cubicBezTo>
                    <a:cubicBezTo>
                      <a:pt x="776" y="121"/>
                      <a:pt x="776" y="121"/>
                      <a:pt x="780" y="119"/>
                    </a:cubicBezTo>
                    <a:cubicBezTo>
                      <a:pt x="779" y="119"/>
                      <a:pt x="779" y="119"/>
                      <a:pt x="779" y="119"/>
                    </a:cubicBezTo>
                    <a:cubicBezTo>
                      <a:pt x="779" y="118"/>
                      <a:pt x="779" y="118"/>
                      <a:pt x="779" y="118"/>
                    </a:cubicBezTo>
                    <a:cubicBezTo>
                      <a:pt x="779" y="119"/>
                      <a:pt x="779" y="119"/>
                      <a:pt x="779" y="119"/>
                    </a:cubicBezTo>
                    <a:cubicBezTo>
                      <a:pt x="779" y="119"/>
                      <a:pt x="779" y="119"/>
                      <a:pt x="779" y="119"/>
                    </a:cubicBezTo>
                    <a:cubicBezTo>
                      <a:pt x="779" y="119"/>
                      <a:pt x="779" y="119"/>
                      <a:pt x="779" y="119"/>
                    </a:cubicBezTo>
                    <a:cubicBezTo>
                      <a:pt x="780" y="119"/>
                      <a:pt x="780" y="119"/>
                      <a:pt x="780" y="119"/>
                    </a:cubicBezTo>
                    <a:cubicBezTo>
                      <a:pt x="781" y="118"/>
                      <a:pt x="781" y="118"/>
                      <a:pt x="781" y="118"/>
                    </a:cubicBezTo>
                    <a:cubicBezTo>
                      <a:pt x="781" y="118"/>
                      <a:pt x="780" y="118"/>
                      <a:pt x="780" y="117"/>
                    </a:cubicBezTo>
                    <a:cubicBezTo>
                      <a:pt x="781" y="117"/>
                      <a:pt x="782" y="116"/>
                      <a:pt x="782" y="116"/>
                    </a:cubicBezTo>
                    <a:cubicBezTo>
                      <a:pt x="783" y="116"/>
                      <a:pt x="783" y="116"/>
                      <a:pt x="783" y="116"/>
                    </a:cubicBezTo>
                    <a:cubicBezTo>
                      <a:pt x="783" y="115"/>
                      <a:pt x="783" y="115"/>
                      <a:pt x="783" y="114"/>
                    </a:cubicBezTo>
                    <a:cubicBezTo>
                      <a:pt x="778" y="114"/>
                      <a:pt x="772" y="116"/>
                      <a:pt x="766" y="116"/>
                    </a:cubicBezTo>
                    <a:close/>
                    <a:moveTo>
                      <a:pt x="762" y="76"/>
                    </a:moveTo>
                    <a:cubicBezTo>
                      <a:pt x="762" y="76"/>
                      <a:pt x="762" y="76"/>
                      <a:pt x="762" y="76"/>
                    </a:cubicBezTo>
                    <a:cubicBezTo>
                      <a:pt x="762" y="76"/>
                      <a:pt x="762" y="76"/>
                      <a:pt x="762" y="76"/>
                    </a:cubicBezTo>
                    <a:cubicBezTo>
                      <a:pt x="762" y="76"/>
                      <a:pt x="762" y="76"/>
                      <a:pt x="762" y="76"/>
                    </a:cubicBezTo>
                    <a:close/>
                    <a:moveTo>
                      <a:pt x="762" y="81"/>
                    </a:moveTo>
                    <a:cubicBezTo>
                      <a:pt x="761" y="81"/>
                      <a:pt x="760" y="81"/>
                      <a:pt x="759" y="81"/>
                    </a:cubicBezTo>
                    <a:cubicBezTo>
                      <a:pt x="760" y="81"/>
                      <a:pt x="761" y="81"/>
                      <a:pt x="762" y="81"/>
                    </a:cubicBezTo>
                    <a:close/>
                    <a:moveTo>
                      <a:pt x="578" y="152"/>
                    </a:moveTo>
                    <a:cubicBezTo>
                      <a:pt x="581" y="152"/>
                      <a:pt x="584" y="151"/>
                      <a:pt x="587" y="151"/>
                    </a:cubicBezTo>
                    <a:cubicBezTo>
                      <a:pt x="587" y="151"/>
                      <a:pt x="587" y="151"/>
                      <a:pt x="587" y="151"/>
                    </a:cubicBezTo>
                    <a:cubicBezTo>
                      <a:pt x="588" y="152"/>
                      <a:pt x="588" y="152"/>
                      <a:pt x="588" y="152"/>
                    </a:cubicBezTo>
                    <a:cubicBezTo>
                      <a:pt x="585" y="154"/>
                      <a:pt x="582" y="153"/>
                      <a:pt x="578" y="152"/>
                    </a:cubicBezTo>
                    <a:close/>
                    <a:moveTo>
                      <a:pt x="745" y="101"/>
                    </a:moveTo>
                    <a:cubicBezTo>
                      <a:pt x="744" y="101"/>
                      <a:pt x="744" y="101"/>
                      <a:pt x="744" y="101"/>
                    </a:cubicBezTo>
                    <a:cubicBezTo>
                      <a:pt x="744" y="101"/>
                      <a:pt x="744" y="101"/>
                      <a:pt x="744" y="101"/>
                    </a:cubicBezTo>
                    <a:cubicBezTo>
                      <a:pt x="744" y="101"/>
                      <a:pt x="744" y="101"/>
                      <a:pt x="744" y="101"/>
                    </a:cubicBezTo>
                    <a:cubicBezTo>
                      <a:pt x="743" y="100"/>
                      <a:pt x="742" y="100"/>
                      <a:pt x="742" y="99"/>
                    </a:cubicBezTo>
                    <a:cubicBezTo>
                      <a:pt x="747" y="101"/>
                      <a:pt x="751" y="102"/>
                      <a:pt x="755" y="104"/>
                    </a:cubicBezTo>
                    <a:cubicBezTo>
                      <a:pt x="754" y="104"/>
                      <a:pt x="753" y="104"/>
                      <a:pt x="751" y="104"/>
                    </a:cubicBezTo>
                    <a:cubicBezTo>
                      <a:pt x="751" y="105"/>
                      <a:pt x="751" y="105"/>
                      <a:pt x="751" y="105"/>
                    </a:cubicBezTo>
                    <a:cubicBezTo>
                      <a:pt x="751" y="105"/>
                      <a:pt x="751" y="105"/>
                      <a:pt x="751" y="105"/>
                    </a:cubicBezTo>
                    <a:cubicBezTo>
                      <a:pt x="751" y="105"/>
                      <a:pt x="751" y="105"/>
                      <a:pt x="751" y="105"/>
                    </a:cubicBezTo>
                    <a:cubicBezTo>
                      <a:pt x="751" y="105"/>
                      <a:pt x="751" y="105"/>
                      <a:pt x="751" y="105"/>
                    </a:cubicBezTo>
                    <a:cubicBezTo>
                      <a:pt x="750" y="104"/>
                      <a:pt x="750" y="104"/>
                      <a:pt x="749" y="104"/>
                    </a:cubicBezTo>
                    <a:cubicBezTo>
                      <a:pt x="749" y="104"/>
                      <a:pt x="749" y="104"/>
                      <a:pt x="749" y="104"/>
                    </a:cubicBezTo>
                    <a:cubicBezTo>
                      <a:pt x="749" y="104"/>
                      <a:pt x="749" y="104"/>
                      <a:pt x="749" y="104"/>
                    </a:cubicBezTo>
                    <a:cubicBezTo>
                      <a:pt x="748" y="104"/>
                      <a:pt x="748" y="104"/>
                      <a:pt x="747" y="104"/>
                    </a:cubicBezTo>
                    <a:cubicBezTo>
                      <a:pt x="746" y="104"/>
                      <a:pt x="746" y="104"/>
                      <a:pt x="746" y="104"/>
                    </a:cubicBezTo>
                    <a:cubicBezTo>
                      <a:pt x="746" y="104"/>
                      <a:pt x="746" y="104"/>
                      <a:pt x="746" y="104"/>
                    </a:cubicBezTo>
                    <a:cubicBezTo>
                      <a:pt x="747" y="104"/>
                      <a:pt x="748" y="103"/>
                      <a:pt x="749" y="103"/>
                    </a:cubicBezTo>
                    <a:cubicBezTo>
                      <a:pt x="748" y="101"/>
                      <a:pt x="747" y="101"/>
                      <a:pt x="745" y="101"/>
                    </a:cubicBezTo>
                    <a:close/>
                    <a:moveTo>
                      <a:pt x="306" y="1233"/>
                    </a:moveTo>
                    <a:cubicBezTo>
                      <a:pt x="305" y="1232"/>
                      <a:pt x="304" y="1231"/>
                      <a:pt x="303" y="1230"/>
                    </a:cubicBezTo>
                    <a:cubicBezTo>
                      <a:pt x="303" y="1230"/>
                      <a:pt x="303" y="1229"/>
                      <a:pt x="303" y="1229"/>
                    </a:cubicBezTo>
                    <a:cubicBezTo>
                      <a:pt x="302" y="1229"/>
                      <a:pt x="300" y="1227"/>
                      <a:pt x="299" y="1227"/>
                    </a:cubicBezTo>
                    <a:cubicBezTo>
                      <a:pt x="299" y="1227"/>
                      <a:pt x="299" y="1227"/>
                      <a:pt x="299" y="1226"/>
                    </a:cubicBezTo>
                    <a:cubicBezTo>
                      <a:pt x="299" y="1227"/>
                      <a:pt x="300" y="1228"/>
                      <a:pt x="303" y="1230"/>
                    </a:cubicBezTo>
                    <a:cubicBezTo>
                      <a:pt x="304" y="1232"/>
                      <a:pt x="305" y="1233"/>
                      <a:pt x="306" y="1234"/>
                    </a:cubicBezTo>
                    <a:cubicBezTo>
                      <a:pt x="307" y="1235"/>
                      <a:pt x="309" y="1236"/>
                      <a:pt x="310" y="1236"/>
                    </a:cubicBezTo>
                    <a:cubicBezTo>
                      <a:pt x="310" y="1236"/>
                      <a:pt x="310" y="1236"/>
                      <a:pt x="310" y="1236"/>
                    </a:cubicBezTo>
                    <a:cubicBezTo>
                      <a:pt x="309" y="1235"/>
                      <a:pt x="308" y="1234"/>
                      <a:pt x="306" y="1233"/>
                    </a:cubicBezTo>
                    <a:close/>
                    <a:moveTo>
                      <a:pt x="424" y="1305"/>
                    </a:moveTo>
                    <a:cubicBezTo>
                      <a:pt x="421" y="1304"/>
                      <a:pt x="406" y="1298"/>
                      <a:pt x="401" y="1295"/>
                    </a:cubicBezTo>
                    <a:cubicBezTo>
                      <a:pt x="401" y="1295"/>
                      <a:pt x="401" y="1295"/>
                      <a:pt x="401" y="1295"/>
                    </a:cubicBezTo>
                    <a:cubicBezTo>
                      <a:pt x="399" y="1294"/>
                      <a:pt x="397" y="1293"/>
                      <a:pt x="395" y="1292"/>
                    </a:cubicBezTo>
                    <a:cubicBezTo>
                      <a:pt x="395" y="1292"/>
                      <a:pt x="396" y="1293"/>
                      <a:pt x="396" y="1293"/>
                    </a:cubicBezTo>
                    <a:cubicBezTo>
                      <a:pt x="397" y="1294"/>
                      <a:pt x="397" y="1294"/>
                      <a:pt x="400" y="1295"/>
                    </a:cubicBezTo>
                    <a:cubicBezTo>
                      <a:pt x="400" y="1295"/>
                      <a:pt x="400" y="1295"/>
                      <a:pt x="400" y="1295"/>
                    </a:cubicBezTo>
                    <a:cubicBezTo>
                      <a:pt x="401" y="1296"/>
                      <a:pt x="401" y="1296"/>
                      <a:pt x="402" y="1296"/>
                    </a:cubicBezTo>
                    <a:cubicBezTo>
                      <a:pt x="402" y="1296"/>
                      <a:pt x="402" y="1296"/>
                      <a:pt x="402" y="1296"/>
                    </a:cubicBezTo>
                    <a:cubicBezTo>
                      <a:pt x="403" y="1296"/>
                      <a:pt x="403" y="1296"/>
                      <a:pt x="403" y="1296"/>
                    </a:cubicBezTo>
                    <a:cubicBezTo>
                      <a:pt x="403" y="1296"/>
                      <a:pt x="403" y="1296"/>
                      <a:pt x="403" y="1296"/>
                    </a:cubicBezTo>
                    <a:cubicBezTo>
                      <a:pt x="403" y="1296"/>
                      <a:pt x="403" y="1297"/>
                      <a:pt x="403" y="1297"/>
                    </a:cubicBezTo>
                    <a:cubicBezTo>
                      <a:pt x="403" y="1297"/>
                      <a:pt x="403" y="1297"/>
                      <a:pt x="403" y="1297"/>
                    </a:cubicBezTo>
                    <a:cubicBezTo>
                      <a:pt x="403" y="1297"/>
                      <a:pt x="403" y="1297"/>
                      <a:pt x="403" y="1297"/>
                    </a:cubicBezTo>
                    <a:cubicBezTo>
                      <a:pt x="403" y="1297"/>
                      <a:pt x="403" y="1297"/>
                      <a:pt x="403" y="1297"/>
                    </a:cubicBezTo>
                    <a:cubicBezTo>
                      <a:pt x="403" y="1297"/>
                      <a:pt x="404" y="1297"/>
                      <a:pt x="404" y="1297"/>
                    </a:cubicBezTo>
                    <a:cubicBezTo>
                      <a:pt x="404" y="1297"/>
                      <a:pt x="404" y="1297"/>
                      <a:pt x="404" y="1298"/>
                    </a:cubicBezTo>
                    <a:cubicBezTo>
                      <a:pt x="407" y="1299"/>
                      <a:pt x="411" y="1300"/>
                      <a:pt x="414" y="1302"/>
                    </a:cubicBezTo>
                    <a:cubicBezTo>
                      <a:pt x="412" y="1302"/>
                      <a:pt x="411" y="1301"/>
                      <a:pt x="409" y="1300"/>
                    </a:cubicBezTo>
                    <a:cubicBezTo>
                      <a:pt x="410" y="1301"/>
                      <a:pt x="410" y="1301"/>
                      <a:pt x="413" y="1302"/>
                    </a:cubicBezTo>
                    <a:cubicBezTo>
                      <a:pt x="413" y="1302"/>
                      <a:pt x="413" y="1302"/>
                      <a:pt x="413" y="1302"/>
                    </a:cubicBezTo>
                    <a:cubicBezTo>
                      <a:pt x="413" y="1302"/>
                      <a:pt x="413" y="1302"/>
                      <a:pt x="413" y="1302"/>
                    </a:cubicBezTo>
                    <a:cubicBezTo>
                      <a:pt x="413" y="1302"/>
                      <a:pt x="413" y="1302"/>
                      <a:pt x="413" y="1302"/>
                    </a:cubicBezTo>
                    <a:cubicBezTo>
                      <a:pt x="413" y="1302"/>
                      <a:pt x="415" y="1303"/>
                      <a:pt x="419" y="1304"/>
                    </a:cubicBezTo>
                    <a:cubicBezTo>
                      <a:pt x="424" y="1306"/>
                      <a:pt x="424" y="1306"/>
                      <a:pt x="425" y="1306"/>
                    </a:cubicBezTo>
                    <a:cubicBezTo>
                      <a:pt x="425" y="1306"/>
                      <a:pt x="425" y="1306"/>
                      <a:pt x="425" y="1306"/>
                    </a:cubicBezTo>
                    <a:lnTo>
                      <a:pt x="424" y="1305"/>
                    </a:lnTo>
                    <a:close/>
                    <a:moveTo>
                      <a:pt x="383" y="1288"/>
                    </a:moveTo>
                    <a:cubicBezTo>
                      <a:pt x="383" y="1288"/>
                      <a:pt x="383" y="1288"/>
                      <a:pt x="383" y="1288"/>
                    </a:cubicBezTo>
                    <a:cubicBezTo>
                      <a:pt x="383" y="1288"/>
                      <a:pt x="383" y="1288"/>
                      <a:pt x="383" y="1288"/>
                    </a:cubicBezTo>
                    <a:cubicBezTo>
                      <a:pt x="383" y="1288"/>
                      <a:pt x="383" y="1288"/>
                      <a:pt x="382" y="1287"/>
                    </a:cubicBezTo>
                    <a:cubicBezTo>
                      <a:pt x="384" y="1289"/>
                      <a:pt x="385" y="1289"/>
                      <a:pt x="385" y="1289"/>
                    </a:cubicBezTo>
                    <a:cubicBezTo>
                      <a:pt x="385" y="1289"/>
                      <a:pt x="385" y="1289"/>
                      <a:pt x="385" y="1289"/>
                    </a:cubicBezTo>
                    <a:cubicBezTo>
                      <a:pt x="386" y="1289"/>
                      <a:pt x="386" y="1289"/>
                      <a:pt x="386" y="1289"/>
                    </a:cubicBezTo>
                    <a:cubicBezTo>
                      <a:pt x="386" y="1289"/>
                      <a:pt x="386" y="1289"/>
                      <a:pt x="386" y="1290"/>
                    </a:cubicBezTo>
                    <a:cubicBezTo>
                      <a:pt x="386" y="1290"/>
                      <a:pt x="387" y="1290"/>
                      <a:pt x="387" y="1290"/>
                    </a:cubicBezTo>
                    <a:cubicBezTo>
                      <a:pt x="387" y="1290"/>
                      <a:pt x="387" y="1290"/>
                      <a:pt x="387" y="1290"/>
                    </a:cubicBezTo>
                    <a:cubicBezTo>
                      <a:pt x="387" y="1290"/>
                      <a:pt x="387" y="1290"/>
                      <a:pt x="388" y="1290"/>
                    </a:cubicBezTo>
                    <a:cubicBezTo>
                      <a:pt x="388" y="1290"/>
                      <a:pt x="388" y="1290"/>
                      <a:pt x="388" y="1290"/>
                    </a:cubicBezTo>
                    <a:cubicBezTo>
                      <a:pt x="388" y="1291"/>
                      <a:pt x="388" y="1291"/>
                      <a:pt x="388" y="1291"/>
                    </a:cubicBezTo>
                    <a:cubicBezTo>
                      <a:pt x="389" y="1291"/>
                      <a:pt x="389" y="1291"/>
                      <a:pt x="389" y="1291"/>
                    </a:cubicBezTo>
                    <a:cubicBezTo>
                      <a:pt x="390" y="1291"/>
                      <a:pt x="390" y="1291"/>
                      <a:pt x="390" y="1291"/>
                    </a:cubicBezTo>
                    <a:cubicBezTo>
                      <a:pt x="390" y="1291"/>
                      <a:pt x="390" y="1291"/>
                      <a:pt x="390" y="1291"/>
                    </a:cubicBezTo>
                    <a:cubicBezTo>
                      <a:pt x="388" y="1290"/>
                      <a:pt x="387" y="1290"/>
                      <a:pt x="385" y="1289"/>
                    </a:cubicBezTo>
                    <a:cubicBezTo>
                      <a:pt x="384" y="1288"/>
                      <a:pt x="384" y="1288"/>
                      <a:pt x="383" y="1288"/>
                    </a:cubicBezTo>
                    <a:close/>
                    <a:moveTo>
                      <a:pt x="867" y="326"/>
                    </a:moveTo>
                    <a:cubicBezTo>
                      <a:pt x="867" y="326"/>
                      <a:pt x="868" y="326"/>
                      <a:pt x="868" y="326"/>
                    </a:cubicBezTo>
                    <a:cubicBezTo>
                      <a:pt x="869" y="325"/>
                      <a:pt x="869" y="325"/>
                      <a:pt x="869" y="325"/>
                    </a:cubicBezTo>
                    <a:cubicBezTo>
                      <a:pt x="869" y="324"/>
                      <a:pt x="869" y="323"/>
                      <a:pt x="868" y="322"/>
                    </a:cubicBezTo>
                    <a:cubicBezTo>
                      <a:pt x="868" y="322"/>
                      <a:pt x="867" y="322"/>
                      <a:pt x="867" y="322"/>
                    </a:cubicBezTo>
                    <a:cubicBezTo>
                      <a:pt x="867" y="323"/>
                      <a:pt x="867" y="324"/>
                      <a:pt x="867" y="326"/>
                    </a:cubicBezTo>
                    <a:close/>
                    <a:moveTo>
                      <a:pt x="589" y="237"/>
                    </a:moveTo>
                    <a:cubicBezTo>
                      <a:pt x="589" y="237"/>
                      <a:pt x="588" y="237"/>
                      <a:pt x="588" y="237"/>
                    </a:cubicBezTo>
                    <a:cubicBezTo>
                      <a:pt x="588" y="237"/>
                      <a:pt x="588" y="237"/>
                      <a:pt x="586" y="237"/>
                    </a:cubicBezTo>
                    <a:cubicBezTo>
                      <a:pt x="586" y="237"/>
                      <a:pt x="584" y="238"/>
                      <a:pt x="584" y="238"/>
                    </a:cubicBezTo>
                    <a:cubicBezTo>
                      <a:pt x="586" y="238"/>
                      <a:pt x="587" y="238"/>
                      <a:pt x="589" y="238"/>
                    </a:cubicBezTo>
                    <a:cubicBezTo>
                      <a:pt x="589" y="238"/>
                      <a:pt x="589" y="238"/>
                      <a:pt x="589" y="238"/>
                    </a:cubicBezTo>
                    <a:cubicBezTo>
                      <a:pt x="589" y="237"/>
                      <a:pt x="589" y="237"/>
                      <a:pt x="589" y="237"/>
                    </a:cubicBezTo>
                    <a:close/>
                    <a:moveTo>
                      <a:pt x="826" y="358"/>
                    </a:moveTo>
                    <a:cubicBezTo>
                      <a:pt x="825" y="358"/>
                      <a:pt x="824" y="358"/>
                      <a:pt x="823" y="358"/>
                    </a:cubicBezTo>
                    <a:cubicBezTo>
                      <a:pt x="823" y="359"/>
                      <a:pt x="823" y="359"/>
                      <a:pt x="824" y="361"/>
                    </a:cubicBezTo>
                    <a:cubicBezTo>
                      <a:pt x="825" y="361"/>
                      <a:pt x="826" y="361"/>
                      <a:pt x="827" y="361"/>
                    </a:cubicBezTo>
                    <a:cubicBezTo>
                      <a:pt x="827" y="363"/>
                      <a:pt x="827" y="363"/>
                      <a:pt x="827" y="366"/>
                    </a:cubicBezTo>
                    <a:cubicBezTo>
                      <a:pt x="830" y="366"/>
                      <a:pt x="833" y="365"/>
                      <a:pt x="836" y="365"/>
                    </a:cubicBezTo>
                    <a:cubicBezTo>
                      <a:pt x="837" y="365"/>
                      <a:pt x="838" y="366"/>
                      <a:pt x="840" y="365"/>
                    </a:cubicBezTo>
                    <a:cubicBezTo>
                      <a:pt x="840" y="365"/>
                      <a:pt x="845" y="363"/>
                      <a:pt x="846" y="362"/>
                    </a:cubicBezTo>
                    <a:cubicBezTo>
                      <a:pt x="847" y="362"/>
                      <a:pt x="847" y="362"/>
                      <a:pt x="854" y="362"/>
                    </a:cubicBezTo>
                    <a:cubicBezTo>
                      <a:pt x="855" y="362"/>
                      <a:pt x="855" y="361"/>
                      <a:pt x="855" y="361"/>
                    </a:cubicBezTo>
                    <a:cubicBezTo>
                      <a:pt x="858" y="361"/>
                      <a:pt x="858" y="361"/>
                      <a:pt x="860" y="362"/>
                    </a:cubicBezTo>
                    <a:cubicBezTo>
                      <a:pt x="861" y="359"/>
                      <a:pt x="864" y="357"/>
                      <a:pt x="864" y="354"/>
                    </a:cubicBezTo>
                    <a:cubicBezTo>
                      <a:pt x="864" y="349"/>
                      <a:pt x="861" y="344"/>
                      <a:pt x="860" y="342"/>
                    </a:cubicBezTo>
                    <a:cubicBezTo>
                      <a:pt x="863" y="341"/>
                      <a:pt x="865" y="341"/>
                      <a:pt x="866" y="339"/>
                    </a:cubicBezTo>
                    <a:cubicBezTo>
                      <a:pt x="867" y="339"/>
                      <a:pt x="867" y="338"/>
                      <a:pt x="867" y="338"/>
                    </a:cubicBezTo>
                    <a:cubicBezTo>
                      <a:pt x="866" y="330"/>
                      <a:pt x="865" y="324"/>
                      <a:pt x="853" y="326"/>
                    </a:cubicBezTo>
                    <a:cubicBezTo>
                      <a:pt x="851" y="327"/>
                      <a:pt x="849" y="326"/>
                      <a:pt x="849" y="324"/>
                    </a:cubicBezTo>
                    <a:cubicBezTo>
                      <a:pt x="848" y="324"/>
                      <a:pt x="848" y="324"/>
                      <a:pt x="847" y="324"/>
                    </a:cubicBezTo>
                    <a:cubicBezTo>
                      <a:pt x="844" y="324"/>
                      <a:pt x="843" y="325"/>
                      <a:pt x="841" y="329"/>
                    </a:cubicBezTo>
                    <a:cubicBezTo>
                      <a:pt x="839" y="329"/>
                      <a:pt x="839" y="329"/>
                      <a:pt x="838" y="329"/>
                    </a:cubicBezTo>
                    <a:cubicBezTo>
                      <a:pt x="839" y="329"/>
                      <a:pt x="839" y="329"/>
                      <a:pt x="839" y="330"/>
                    </a:cubicBezTo>
                    <a:cubicBezTo>
                      <a:pt x="839" y="330"/>
                      <a:pt x="840" y="330"/>
                      <a:pt x="840" y="330"/>
                    </a:cubicBezTo>
                    <a:cubicBezTo>
                      <a:pt x="840" y="330"/>
                      <a:pt x="840" y="330"/>
                      <a:pt x="840" y="330"/>
                    </a:cubicBezTo>
                    <a:cubicBezTo>
                      <a:pt x="841" y="330"/>
                      <a:pt x="841" y="330"/>
                      <a:pt x="841" y="330"/>
                    </a:cubicBezTo>
                    <a:cubicBezTo>
                      <a:pt x="841" y="330"/>
                      <a:pt x="842" y="330"/>
                      <a:pt x="842" y="330"/>
                    </a:cubicBezTo>
                    <a:cubicBezTo>
                      <a:pt x="842" y="330"/>
                      <a:pt x="842" y="330"/>
                      <a:pt x="843" y="330"/>
                    </a:cubicBezTo>
                    <a:cubicBezTo>
                      <a:pt x="843" y="330"/>
                      <a:pt x="843" y="330"/>
                      <a:pt x="843" y="330"/>
                    </a:cubicBezTo>
                    <a:cubicBezTo>
                      <a:pt x="844" y="330"/>
                      <a:pt x="844" y="330"/>
                      <a:pt x="844" y="330"/>
                    </a:cubicBezTo>
                    <a:cubicBezTo>
                      <a:pt x="843" y="332"/>
                      <a:pt x="842" y="333"/>
                      <a:pt x="840" y="333"/>
                    </a:cubicBezTo>
                    <a:cubicBezTo>
                      <a:pt x="840" y="333"/>
                      <a:pt x="840" y="334"/>
                      <a:pt x="840" y="335"/>
                    </a:cubicBezTo>
                    <a:cubicBezTo>
                      <a:pt x="833" y="333"/>
                      <a:pt x="832" y="333"/>
                      <a:pt x="829" y="331"/>
                    </a:cubicBezTo>
                    <a:cubicBezTo>
                      <a:pt x="827" y="332"/>
                      <a:pt x="827" y="333"/>
                      <a:pt x="826" y="335"/>
                    </a:cubicBezTo>
                    <a:cubicBezTo>
                      <a:pt x="826" y="335"/>
                      <a:pt x="826" y="336"/>
                      <a:pt x="826" y="336"/>
                    </a:cubicBezTo>
                    <a:cubicBezTo>
                      <a:pt x="828" y="336"/>
                      <a:pt x="829" y="336"/>
                      <a:pt x="830" y="337"/>
                    </a:cubicBezTo>
                    <a:cubicBezTo>
                      <a:pt x="830" y="337"/>
                      <a:pt x="830" y="337"/>
                      <a:pt x="830" y="337"/>
                    </a:cubicBezTo>
                    <a:cubicBezTo>
                      <a:pt x="829" y="338"/>
                      <a:pt x="829" y="338"/>
                      <a:pt x="829" y="340"/>
                    </a:cubicBezTo>
                    <a:cubicBezTo>
                      <a:pt x="828" y="340"/>
                      <a:pt x="827" y="340"/>
                      <a:pt x="826" y="340"/>
                    </a:cubicBezTo>
                    <a:cubicBezTo>
                      <a:pt x="826" y="340"/>
                      <a:pt x="826" y="341"/>
                      <a:pt x="827" y="341"/>
                    </a:cubicBezTo>
                    <a:cubicBezTo>
                      <a:pt x="826" y="341"/>
                      <a:pt x="826" y="341"/>
                      <a:pt x="825" y="342"/>
                    </a:cubicBezTo>
                    <a:cubicBezTo>
                      <a:pt x="827" y="343"/>
                      <a:pt x="834" y="346"/>
                      <a:pt x="836" y="345"/>
                    </a:cubicBezTo>
                    <a:cubicBezTo>
                      <a:pt x="836" y="346"/>
                      <a:pt x="836" y="346"/>
                      <a:pt x="837" y="347"/>
                    </a:cubicBezTo>
                    <a:cubicBezTo>
                      <a:pt x="831" y="348"/>
                      <a:pt x="830" y="348"/>
                      <a:pt x="832" y="350"/>
                    </a:cubicBezTo>
                    <a:cubicBezTo>
                      <a:pt x="830" y="351"/>
                      <a:pt x="830" y="351"/>
                      <a:pt x="830" y="352"/>
                    </a:cubicBezTo>
                    <a:cubicBezTo>
                      <a:pt x="831" y="352"/>
                      <a:pt x="833" y="352"/>
                      <a:pt x="834" y="352"/>
                    </a:cubicBezTo>
                    <a:cubicBezTo>
                      <a:pt x="833" y="353"/>
                      <a:pt x="833" y="353"/>
                      <a:pt x="829" y="353"/>
                    </a:cubicBezTo>
                    <a:cubicBezTo>
                      <a:pt x="828" y="354"/>
                      <a:pt x="829" y="356"/>
                      <a:pt x="827" y="356"/>
                    </a:cubicBezTo>
                    <a:cubicBezTo>
                      <a:pt x="826" y="356"/>
                      <a:pt x="825" y="356"/>
                      <a:pt x="821" y="355"/>
                    </a:cubicBezTo>
                    <a:cubicBezTo>
                      <a:pt x="821" y="356"/>
                      <a:pt x="821" y="356"/>
                      <a:pt x="821" y="357"/>
                    </a:cubicBezTo>
                    <a:cubicBezTo>
                      <a:pt x="823" y="357"/>
                      <a:pt x="824" y="357"/>
                      <a:pt x="826" y="358"/>
                    </a:cubicBezTo>
                    <a:cubicBezTo>
                      <a:pt x="826" y="358"/>
                      <a:pt x="826" y="358"/>
                      <a:pt x="826" y="358"/>
                    </a:cubicBezTo>
                    <a:close/>
                    <a:moveTo>
                      <a:pt x="879" y="301"/>
                    </a:moveTo>
                    <a:cubicBezTo>
                      <a:pt x="881" y="296"/>
                      <a:pt x="886" y="296"/>
                      <a:pt x="889" y="293"/>
                    </a:cubicBezTo>
                    <a:cubicBezTo>
                      <a:pt x="888" y="290"/>
                      <a:pt x="886" y="290"/>
                      <a:pt x="881" y="291"/>
                    </a:cubicBezTo>
                    <a:cubicBezTo>
                      <a:pt x="878" y="291"/>
                      <a:pt x="878" y="291"/>
                      <a:pt x="873" y="288"/>
                    </a:cubicBezTo>
                    <a:cubicBezTo>
                      <a:pt x="873" y="288"/>
                      <a:pt x="873" y="288"/>
                      <a:pt x="873" y="288"/>
                    </a:cubicBezTo>
                    <a:cubicBezTo>
                      <a:pt x="872" y="290"/>
                      <a:pt x="872" y="290"/>
                      <a:pt x="873" y="292"/>
                    </a:cubicBezTo>
                    <a:cubicBezTo>
                      <a:pt x="872" y="293"/>
                      <a:pt x="872" y="293"/>
                      <a:pt x="870" y="293"/>
                    </a:cubicBezTo>
                    <a:cubicBezTo>
                      <a:pt x="871" y="295"/>
                      <a:pt x="871" y="296"/>
                      <a:pt x="872" y="298"/>
                    </a:cubicBezTo>
                    <a:cubicBezTo>
                      <a:pt x="867" y="297"/>
                      <a:pt x="867" y="297"/>
                      <a:pt x="866" y="299"/>
                    </a:cubicBezTo>
                    <a:cubicBezTo>
                      <a:pt x="867" y="300"/>
                      <a:pt x="868" y="301"/>
                      <a:pt x="869" y="302"/>
                    </a:cubicBezTo>
                    <a:cubicBezTo>
                      <a:pt x="868" y="302"/>
                      <a:pt x="867" y="302"/>
                      <a:pt x="867" y="303"/>
                    </a:cubicBezTo>
                    <a:cubicBezTo>
                      <a:pt x="867" y="304"/>
                      <a:pt x="867" y="304"/>
                      <a:pt x="867" y="306"/>
                    </a:cubicBezTo>
                    <a:cubicBezTo>
                      <a:pt x="864" y="311"/>
                      <a:pt x="864" y="311"/>
                      <a:pt x="864" y="312"/>
                    </a:cubicBezTo>
                    <a:cubicBezTo>
                      <a:pt x="866" y="313"/>
                      <a:pt x="866" y="313"/>
                      <a:pt x="868" y="310"/>
                    </a:cubicBezTo>
                    <a:cubicBezTo>
                      <a:pt x="869" y="311"/>
                      <a:pt x="870" y="312"/>
                      <a:pt x="871" y="312"/>
                    </a:cubicBezTo>
                    <a:cubicBezTo>
                      <a:pt x="867" y="319"/>
                      <a:pt x="867" y="319"/>
                      <a:pt x="868" y="321"/>
                    </a:cubicBezTo>
                    <a:cubicBezTo>
                      <a:pt x="868" y="321"/>
                      <a:pt x="868" y="321"/>
                      <a:pt x="868" y="321"/>
                    </a:cubicBezTo>
                    <a:cubicBezTo>
                      <a:pt x="872" y="320"/>
                      <a:pt x="873" y="319"/>
                      <a:pt x="875" y="318"/>
                    </a:cubicBezTo>
                    <a:cubicBezTo>
                      <a:pt x="875" y="318"/>
                      <a:pt x="876" y="318"/>
                      <a:pt x="876" y="318"/>
                    </a:cubicBezTo>
                    <a:cubicBezTo>
                      <a:pt x="876" y="319"/>
                      <a:pt x="876" y="319"/>
                      <a:pt x="876" y="320"/>
                    </a:cubicBezTo>
                    <a:cubicBezTo>
                      <a:pt x="876" y="321"/>
                      <a:pt x="875" y="321"/>
                      <a:pt x="874" y="322"/>
                    </a:cubicBezTo>
                    <a:cubicBezTo>
                      <a:pt x="874" y="323"/>
                      <a:pt x="876" y="324"/>
                      <a:pt x="876" y="326"/>
                    </a:cubicBezTo>
                    <a:cubicBezTo>
                      <a:pt x="875" y="329"/>
                      <a:pt x="873" y="331"/>
                      <a:pt x="872" y="333"/>
                    </a:cubicBezTo>
                    <a:cubicBezTo>
                      <a:pt x="874" y="334"/>
                      <a:pt x="875" y="334"/>
                      <a:pt x="877" y="335"/>
                    </a:cubicBezTo>
                    <a:cubicBezTo>
                      <a:pt x="878" y="334"/>
                      <a:pt x="878" y="334"/>
                      <a:pt x="878" y="334"/>
                    </a:cubicBezTo>
                    <a:cubicBezTo>
                      <a:pt x="878" y="334"/>
                      <a:pt x="878" y="333"/>
                      <a:pt x="878" y="333"/>
                    </a:cubicBezTo>
                    <a:cubicBezTo>
                      <a:pt x="880" y="333"/>
                      <a:pt x="881" y="335"/>
                      <a:pt x="883" y="335"/>
                    </a:cubicBezTo>
                    <a:cubicBezTo>
                      <a:pt x="884" y="335"/>
                      <a:pt x="885" y="334"/>
                      <a:pt x="887" y="334"/>
                    </a:cubicBezTo>
                    <a:cubicBezTo>
                      <a:pt x="887" y="334"/>
                      <a:pt x="889" y="335"/>
                      <a:pt x="890" y="335"/>
                    </a:cubicBezTo>
                    <a:cubicBezTo>
                      <a:pt x="885" y="339"/>
                      <a:pt x="885" y="339"/>
                      <a:pt x="889" y="343"/>
                    </a:cubicBezTo>
                    <a:cubicBezTo>
                      <a:pt x="890" y="343"/>
                      <a:pt x="891" y="343"/>
                      <a:pt x="892" y="343"/>
                    </a:cubicBezTo>
                    <a:cubicBezTo>
                      <a:pt x="892" y="343"/>
                      <a:pt x="892" y="343"/>
                      <a:pt x="892" y="343"/>
                    </a:cubicBezTo>
                    <a:cubicBezTo>
                      <a:pt x="892" y="353"/>
                      <a:pt x="892" y="353"/>
                      <a:pt x="892" y="354"/>
                    </a:cubicBezTo>
                    <a:cubicBezTo>
                      <a:pt x="892" y="354"/>
                      <a:pt x="892" y="354"/>
                      <a:pt x="892" y="354"/>
                    </a:cubicBezTo>
                    <a:cubicBezTo>
                      <a:pt x="883" y="353"/>
                      <a:pt x="879" y="353"/>
                      <a:pt x="877" y="357"/>
                    </a:cubicBezTo>
                    <a:cubicBezTo>
                      <a:pt x="877" y="357"/>
                      <a:pt x="877" y="357"/>
                      <a:pt x="877" y="357"/>
                    </a:cubicBezTo>
                    <a:cubicBezTo>
                      <a:pt x="877" y="357"/>
                      <a:pt x="877" y="357"/>
                      <a:pt x="877" y="357"/>
                    </a:cubicBezTo>
                    <a:cubicBezTo>
                      <a:pt x="877" y="357"/>
                      <a:pt x="878" y="357"/>
                      <a:pt x="878" y="357"/>
                    </a:cubicBezTo>
                    <a:cubicBezTo>
                      <a:pt x="878" y="357"/>
                      <a:pt x="878" y="357"/>
                      <a:pt x="878" y="357"/>
                    </a:cubicBezTo>
                    <a:cubicBezTo>
                      <a:pt x="878" y="357"/>
                      <a:pt x="879" y="357"/>
                      <a:pt x="879" y="357"/>
                    </a:cubicBezTo>
                    <a:cubicBezTo>
                      <a:pt x="879" y="357"/>
                      <a:pt x="879" y="357"/>
                      <a:pt x="879" y="357"/>
                    </a:cubicBezTo>
                    <a:cubicBezTo>
                      <a:pt x="880" y="357"/>
                      <a:pt x="880" y="357"/>
                      <a:pt x="880" y="357"/>
                    </a:cubicBezTo>
                    <a:cubicBezTo>
                      <a:pt x="880" y="357"/>
                      <a:pt x="880" y="358"/>
                      <a:pt x="880" y="358"/>
                    </a:cubicBezTo>
                    <a:cubicBezTo>
                      <a:pt x="881" y="358"/>
                      <a:pt x="881" y="358"/>
                      <a:pt x="881" y="358"/>
                    </a:cubicBezTo>
                    <a:cubicBezTo>
                      <a:pt x="881" y="358"/>
                      <a:pt x="881" y="358"/>
                      <a:pt x="881" y="358"/>
                    </a:cubicBezTo>
                    <a:cubicBezTo>
                      <a:pt x="881" y="359"/>
                      <a:pt x="881" y="359"/>
                      <a:pt x="881" y="363"/>
                    </a:cubicBezTo>
                    <a:cubicBezTo>
                      <a:pt x="878" y="365"/>
                      <a:pt x="874" y="365"/>
                      <a:pt x="870" y="367"/>
                    </a:cubicBezTo>
                    <a:cubicBezTo>
                      <a:pt x="874" y="371"/>
                      <a:pt x="880" y="371"/>
                      <a:pt x="885" y="374"/>
                    </a:cubicBezTo>
                    <a:cubicBezTo>
                      <a:pt x="886" y="374"/>
                      <a:pt x="886" y="374"/>
                      <a:pt x="887" y="375"/>
                    </a:cubicBezTo>
                    <a:cubicBezTo>
                      <a:pt x="887" y="375"/>
                      <a:pt x="887" y="375"/>
                      <a:pt x="887" y="375"/>
                    </a:cubicBezTo>
                    <a:cubicBezTo>
                      <a:pt x="887" y="375"/>
                      <a:pt x="887" y="375"/>
                      <a:pt x="887" y="375"/>
                    </a:cubicBezTo>
                    <a:cubicBezTo>
                      <a:pt x="889" y="375"/>
                      <a:pt x="889" y="375"/>
                      <a:pt x="894" y="374"/>
                    </a:cubicBezTo>
                    <a:cubicBezTo>
                      <a:pt x="891" y="378"/>
                      <a:pt x="891" y="378"/>
                      <a:pt x="891" y="378"/>
                    </a:cubicBezTo>
                    <a:cubicBezTo>
                      <a:pt x="891" y="378"/>
                      <a:pt x="891" y="378"/>
                      <a:pt x="890" y="378"/>
                    </a:cubicBezTo>
                    <a:cubicBezTo>
                      <a:pt x="890" y="378"/>
                      <a:pt x="890" y="378"/>
                      <a:pt x="883" y="377"/>
                    </a:cubicBezTo>
                    <a:cubicBezTo>
                      <a:pt x="881" y="376"/>
                      <a:pt x="880" y="379"/>
                      <a:pt x="877" y="379"/>
                    </a:cubicBezTo>
                    <a:cubicBezTo>
                      <a:pt x="874" y="384"/>
                      <a:pt x="868" y="386"/>
                      <a:pt x="867" y="386"/>
                    </a:cubicBezTo>
                    <a:cubicBezTo>
                      <a:pt x="866" y="386"/>
                      <a:pt x="865" y="386"/>
                      <a:pt x="865" y="387"/>
                    </a:cubicBezTo>
                    <a:cubicBezTo>
                      <a:pt x="868" y="388"/>
                      <a:pt x="868" y="388"/>
                      <a:pt x="869" y="390"/>
                    </a:cubicBezTo>
                    <a:cubicBezTo>
                      <a:pt x="872" y="387"/>
                      <a:pt x="876" y="388"/>
                      <a:pt x="880" y="386"/>
                    </a:cubicBezTo>
                    <a:cubicBezTo>
                      <a:pt x="884" y="389"/>
                      <a:pt x="886" y="390"/>
                      <a:pt x="887" y="385"/>
                    </a:cubicBezTo>
                    <a:cubicBezTo>
                      <a:pt x="891" y="385"/>
                      <a:pt x="891" y="385"/>
                      <a:pt x="901" y="387"/>
                    </a:cubicBezTo>
                    <a:cubicBezTo>
                      <a:pt x="901" y="387"/>
                      <a:pt x="901" y="386"/>
                      <a:pt x="901" y="386"/>
                    </a:cubicBezTo>
                    <a:cubicBezTo>
                      <a:pt x="906" y="386"/>
                      <a:pt x="911" y="386"/>
                      <a:pt x="916" y="387"/>
                    </a:cubicBezTo>
                    <a:cubicBezTo>
                      <a:pt x="918" y="387"/>
                      <a:pt x="920" y="389"/>
                      <a:pt x="923" y="388"/>
                    </a:cubicBezTo>
                    <a:cubicBezTo>
                      <a:pt x="928" y="387"/>
                      <a:pt x="928" y="387"/>
                      <a:pt x="928" y="387"/>
                    </a:cubicBezTo>
                    <a:cubicBezTo>
                      <a:pt x="929" y="386"/>
                      <a:pt x="929" y="385"/>
                      <a:pt x="932" y="385"/>
                    </a:cubicBezTo>
                    <a:cubicBezTo>
                      <a:pt x="932" y="385"/>
                      <a:pt x="932" y="385"/>
                      <a:pt x="932" y="385"/>
                    </a:cubicBezTo>
                    <a:cubicBezTo>
                      <a:pt x="932" y="385"/>
                      <a:pt x="932" y="385"/>
                      <a:pt x="932" y="384"/>
                    </a:cubicBezTo>
                    <a:cubicBezTo>
                      <a:pt x="932" y="384"/>
                      <a:pt x="932" y="384"/>
                      <a:pt x="932" y="384"/>
                    </a:cubicBezTo>
                    <a:cubicBezTo>
                      <a:pt x="932" y="384"/>
                      <a:pt x="932" y="384"/>
                      <a:pt x="932" y="384"/>
                    </a:cubicBezTo>
                    <a:cubicBezTo>
                      <a:pt x="932" y="384"/>
                      <a:pt x="932" y="384"/>
                      <a:pt x="932" y="383"/>
                    </a:cubicBezTo>
                    <a:cubicBezTo>
                      <a:pt x="932" y="383"/>
                      <a:pt x="932" y="383"/>
                      <a:pt x="932" y="383"/>
                    </a:cubicBezTo>
                    <a:cubicBezTo>
                      <a:pt x="932" y="383"/>
                      <a:pt x="932" y="383"/>
                      <a:pt x="932" y="383"/>
                    </a:cubicBezTo>
                    <a:cubicBezTo>
                      <a:pt x="932" y="383"/>
                      <a:pt x="932" y="383"/>
                      <a:pt x="932" y="382"/>
                    </a:cubicBezTo>
                    <a:cubicBezTo>
                      <a:pt x="932" y="382"/>
                      <a:pt x="932" y="382"/>
                      <a:pt x="932" y="382"/>
                    </a:cubicBezTo>
                    <a:cubicBezTo>
                      <a:pt x="931" y="382"/>
                      <a:pt x="929" y="381"/>
                      <a:pt x="922" y="380"/>
                    </a:cubicBezTo>
                    <a:cubicBezTo>
                      <a:pt x="922" y="380"/>
                      <a:pt x="922" y="380"/>
                      <a:pt x="922" y="380"/>
                    </a:cubicBezTo>
                    <a:cubicBezTo>
                      <a:pt x="929" y="378"/>
                      <a:pt x="933" y="375"/>
                      <a:pt x="934" y="374"/>
                    </a:cubicBezTo>
                    <a:cubicBezTo>
                      <a:pt x="938" y="369"/>
                      <a:pt x="930" y="362"/>
                      <a:pt x="925" y="363"/>
                    </a:cubicBezTo>
                    <a:cubicBezTo>
                      <a:pt x="923" y="364"/>
                      <a:pt x="923" y="364"/>
                      <a:pt x="922" y="365"/>
                    </a:cubicBezTo>
                    <a:cubicBezTo>
                      <a:pt x="921" y="364"/>
                      <a:pt x="920" y="364"/>
                      <a:pt x="919" y="364"/>
                    </a:cubicBezTo>
                    <a:cubicBezTo>
                      <a:pt x="920" y="363"/>
                      <a:pt x="921" y="360"/>
                      <a:pt x="921" y="360"/>
                    </a:cubicBezTo>
                    <a:cubicBezTo>
                      <a:pt x="921" y="359"/>
                      <a:pt x="921" y="359"/>
                      <a:pt x="921" y="359"/>
                    </a:cubicBezTo>
                    <a:cubicBezTo>
                      <a:pt x="920" y="357"/>
                      <a:pt x="917" y="356"/>
                      <a:pt x="916" y="354"/>
                    </a:cubicBezTo>
                    <a:cubicBezTo>
                      <a:pt x="915" y="352"/>
                      <a:pt x="916" y="350"/>
                      <a:pt x="915" y="348"/>
                    </a:cubicBezTo>
                    <a:cubicBezTo>
                      <a:pt x="910" y="341"/>
                      <a:pt x="910" y="341"/>
                      <a:pt x="910" y="341"/>
                    </a:cubicBezTo>
                    <a:cubicBezTo>
                      <a:pt x="910" y="341"/>
                      <a:pt x="910" y="341"/>
                      <a:pt x="908" y="341"/>
                    </a:cubicBezTo>
                    <a:cubicBezTo>
                      <a:pt x="907" y="340"/>
                      <a:pt x="905" y="340"/>
                      <a:pt x="904" y="335"/>
                    </a:cubicBezTo>
                    <a:cubicBezTo>
                      <a:pt x="903" y="332"/>
                      <a:pt x="901" y="325"/>
                      <a:pt x="893" y="322"/>
                    </a:cubicBezTo>
                    <a:cubicBezTo>
                      <a:pt x="893" y="322"/>
                      <a:pt x="893" y="322"/>
                      <a:pt x="893" y="322"/>
                    </a:cubicBezTo>
                    <a:cubicBezTo>
                      <a:pt x="893" y="322"/>
                      <a:pt x="893" y="322"/>
                      <a:pt x="893" y="322"/>
                    </a:cubicBezTo>
                    <a:cubicBezTo>
                      <a:pt x="893" y="322"/>
                      <a:pt x="893" y="322"/>
                      <a:pt x="893" y="322"/>
                    </a:cubicBezTo>
                    <a:cubicBezTo>
                      <a:pt x="893" y="322"/>
                      <a:pt x="893" y="322"/>
                      <a:pt x="893" y="322"/>
                    </a:cubicBezTo>
                    <a:cubicBezTo>
                      <a:pt x="893" y="322"/>
                      <a:pt x="893" y="322"/>
                      <a:pt x="893" y="322"/>
                    </a:cubicBezTo>
                    <a:cubicBezTo>
                      <a:pt x="893" y="322"/>
                      <a:pt x="893" y="322"/>
                      <a:pt x="893" y="322"/>
                    </a:cubicBezTo>
                    <a:cubicBezTo>
                      <a:pt x="884" y="322"/>
                      <a:pt x="884" y="322"/>
                      <a:pt x="883" y="321"/>
                    </a:cubicBezTo>
                    <a:cubicBezTo>
                      <a:pt x="888" y="321"/>
                      <a:pt x="888" y="321"/>
                      <a:pt x="893" y="320"/>
                    </a:cubicBezTo>
                    <a:cubicBezTo>
                      <a:pt x="890" y="317"/>
                      <a:pt x="890" y="317"/>
                      <a:pt x="890" y="317"/>
                    </a:cubicBezTo>
                    <a:cubicBezTo>
                      <a:pt x="897" y="317"/>
                      <a:pt x="900" y="306"/>
                      <a:pt x="898" y="305"/>
                    </a:cubicBezTo>
                    <a:cubicBezTo>
                      <a:pt x="897" y="304"/>
                      <a:pt x="897" y="304"/>
                      <a:pt x="880" y="301"/>
                    </a:cubicBezTo>
                    <a:cubicBezTo>
                      <a:pt x="880" y="301"/>
                      <a:pt x="880" y="301"/>
                      <a:pt x="879" y="301"/>
                    </a:cubicBezTo>
                    <a:close/>
                    <a:moveTo>
                      <a:pt x="753" y="111"/>
                    </a:moveTo>
                    <a:cubicBezTo>
                      <a:pt x="753" y="111"/>
                      <a:pt x="753" y="111"/>
                      <a:pt x="752" y="111"/>
                    </a:cubicBezTo>
                    <a:cubicBezTo>
                      <a:pt x="752" y="112"/>
                      <a:pt x="752" y="112"/>
                      <a:pt x="752" y="112"/>
                    </a:cubicBezTo>
                    <a:cubicBezTo>
                      <a:pt x="752" y="113"/>
                      <a:pt x="751" y="113"/>
                      <a:pt x="751" y="114"/>
                    </a:cubicBezTo>
                    <a:cubicBezTo>
                      <a:pt x="751" y="114"/>
                      <a:pt x="750" y="115"/>
                      <a:pt x="750" y="115"/>
                    </a:cubicBezTo>
                    <a:cubicBezTo>
                      <a:pt x="750" y="115"/>
                      <a:pt x="749" y="116"/>
                      <a:pt x="749" y="116"/>
                    </a:cubicBezTo>
                    <a:cubicBezTo>
                      <a:pt x="749" y="116"/>
                      <a:pt x="752" y="116"/>
                      <a:pt x="756" y="114"/>
                    </a:cubicBezTo>
                    <a:cubicBezTo>
                      <a:pt x="758" y="114"/>
                      <a:pt x="758" y="114"/>
                      <a:pt x="760" y="113"/>
                    </a:cubicBezTo>
                    <a:cubicBezTo>
                      <a:pt x="760" y="113"/>
                      <a:pt x="761" y="113"/>
                      <a:pt x="761" y="113"/>
                    </a:cubicBezTo>
                    <a:cubicBezTo>
                      <a:pt x="762" y="113"/>
                      <a:pt x="762" y="112"/>
                      <a:pt x="763" y="112"/>
                    </a:cubicBezTo>
                    <a:cubicBezTo>
                      <a:pt x="763" y="112"/>
                      <a:pt x="763" y="112"/>
                      <a:pt x="763" y="112"/>
                    </a:cubicBezTo>
                    <a:cubicBezTo>
                      <a:pt x="764" y="110"/>
                      <a:pt x="761" y="108"/>
                      <a:pt x="760" y="108"/>
                    </a:cubicBezTo>
                    <a:cubicBezTo>
                      <a:pt x="756" y="110"/>
                      <a:pt x="756" y="110"/>
                      <a:pt x="753" y="111"/>
                    </a:cubicBezTo>
                    <a:close/>
                    <a:moveTo>
                      <a:pt x="460" y="410"/>
                    </a:moveTo>
                    <a:cubicBezTo>
                      <a:pt x="461" y="409"/>
                      <a:pt x="461" y="408"/>
                      <a:pt x="462" y="407"/>
                    </a:cubicBezTo>
                    <a:cubicBezTo>
                      <a:pt x="460" y="407"/>
                      <a:pt x="459" y="407"/>
                      <a:pt x="458" y="406"/>
                    </a:cubicBezTo>
                    <a:cubicBezTo>
                      <a:pt x="458" y="405"/>
                      <a:pt x="459" y="404"/>
                      <a:pt x="459" y="403"/>
                    </a:cubicBezTo>
                    <a:cubicBezTo>
                      <a:pt x="459" y="402"/>
                      <a:pt x="458" y="402"/>
                      <a:pt x="457" y="402"/>
                    </a:cubicBezTo>
                    <a:cubicBezTo>
                      <a:pt x="456" y="402"/>
                      <a:pt x="456" y="403"/>
                      <a:pt x="454" y="403"/>
                    </a:cubicBezTo>
                    <a:cubicBezTo>
                      <a:pt x="454" y="402"/>
                      <a:pt x="454" y="401"/>
                      <a:pt x="454" y="398"/>
                    </a:cubicBezTo>
                    <a:cubicBezTo>
                      <a:pt x="454" y="398"/>
                      <a:pt x="454" y="397"/>
                      <a:pt x="454" y="397"/>
                    </a:cubicBezTo>
                    <a:cubicBezTo>
                      <a:pt x="460" y="396"/>
                      <a:pt x="460" y="396"/>
                      <a:pt x="462" y="396"/>
                    </a:cubicBezTo>
                    <a:cubicBezTo>
                      <a:pt x="462" y="395"/>
                      <a:pt x="463" y="395"/>
                      <a:pt x="463" y="395"/>
                    </a:cubicBezTo>
                    <a:cubicBezTo>
                      <a:pt x="461" y="394"/>
                      <a:pt x="461" y="394"/>
                      <a:pt x="461" y="394"/>
                    </a:cubicBezTo>
                    <a:cubicBezTo>
                      <a:pt x="456" y="395"/>
                      <a:pt x="456" y="395"/>
                      <a:pt x="454" y="390"/>
                    </a:cubicBezTo>
                    <a:cubicBezTo>
                      <a:pt x="460" y="387"/>
                      <a:pt x="460" y="387"/>
                      <a:pt x="462" y="386"/>
                    </a:cubicBezTo>
                    <a:cubicBezTo>
                      <a:pt x="461" y="384"/>
                      <a:pt x="458" y="382"/>
                      <a:pt x="452" y="381"/>
                    </a:cubicBezTo>
                    <a:cubicBezTo>
                      <a:pt x="451" y="382"/>
                      <a:pt x="447" y="385"/>
                      <a:pt x="441" y="376"/>
                    </a:cubicBezTo>
                    <a:cubicBezTo>
                      <a:pt x="441" y="376"/>
                      <a:pt x="441" y="376"/>
                      <a:pt x="441" y="376"/>
                    </a:cubicBezTo>
                    <a:cubicBezTo>
                      <a:pt x="441" y="376"/>
                      <a:pt x="441" y="376"/>
                      <a:pt x="441" y="376"/>
                    </a:cubicBezTo>
                    <a:cubicBezTo>
                      <a:pt x="443" y="375"/>
                      <a:pt x="445" y="374"/>
                      <a:pt x="446" y="373"/>
                    </a:cubicBezTo>
                    <a:cubicBezTo>
                      <a:pt x="445" y="372"/>
                      <a:pt x="443" y="371"/>
                      <a:pt x="443" y="371"/>
                    </a:cubicBezTo>
                    <a:cubicBezTo>
                      <a:pt x="439" y="371"/>
                      <a:pt x="437" y="373"/>
                      <a:pt x="434" y="374"/>
                    </a:cubicBezTo>
                    <a:cubicBezTo>
                      <a:pt x="437" y="368"/>
                      <a:pt x="444" y="366"/>
                      <a:pt x="448" y="361"/>
                    </a:cubicBezTo>
                    <a:cubicBezTo>
                      <a:pt x="449" y="360"/>
                      <a:pt x="449" y="359"/>
                      <a:pt x="449" y="358"/>
                    </a:cubicBezTo>
                    <a:cubicBezTo>
                      <a:pt x="452" y="358"/>
                      <a:pt x="453" y="357"/>
                      <a:pt x="454" y="357"/>
                    </a:cubicBezTo>
                    <a:cubicBezTo>
                      <a:pt x="455" y="357"/>
                      <a:pt x="455" y="357"/>
                      <a:pt x="455" y="357"/>
                    </a:cubicBezTo>
                    <a:cubicBezTo>
                      <a:pt x="455" y="356"/>
                      <a:pt x="455" y="356"/>
                      <a:pt x="455" y="356"/>
                    </a:cubicBezTo>
                    <a:cubicBezTo>
                      <a:pt x="454" y="355"/>
                      <a:pt x="454" y="355"/>
                      <a:pt x="454" y="355"/>
                    </a:cubicBezTo>
                    <a:cubicBezTo>
                      <a:pt x="453" y="355"/>
                      <a:pt x="453" y="355"/>
                      <a:pt x="453" y="355"/>
                    </a:cubicBezTo>
                    <a:cubicBezTo>
                      <a:pt x="453" y="355"/>
                      <a:pt x="450" y="355"/>
                      <a:pt x="446" y="355"/>
                    </a:cubicBezTo>
                    <a:cubicBezTo>
                      <a:pt x="446" y="355"/>
                      <a:pt x="446" y="355"/>
                      <a:pt x="446" y="355"/>
                    </a:cubicBezTo>
                    <a:cubicBezTo>
                      <a:pt x="445" y="355"/>
                      <a:pt x="442" y="356"/>
                      <a:pt x="438" y="359"/>
                    </a:cubicBezTo>
                    <a:cubicBezTo>
                      <a:pt x="430" y="363"/>
                      <a:pt x="425" y="367"/>
                      <a:pt x="420" y="373"/>
                    </a:cubicBezTo>
                    <a:cubicBezTo>
                      <a:pt x="421" y="374"/>
                      <a:pt x="421" y="375"/>
                      <a:pt x="422" y="377"/>
                    </a:cubicBezTo>
                    <a:cubicBezTo>
                      <a:pt x="421" y="377"/>
                      <a:pt x="421" y="377"/>
                      <a:pt x="420" y="377"/>
                    </a:cubicBezTo>
                    <a:cubicBezTo>
                      <a:pt x="419" y="378"/>
                      <a:pt x="417" y="377"/>
                      <a:pt x="415" y="378"/>
                    </a:cubicBezTo>
                    <a:cubicBezTo>
                      <a:pt x="414" y="378"/>
                      <a:pt x="414" y="378"/>
                      <a:pt x="412" y="381"/>
                    </a:cubicBezTo>
                    <a:cubicBezTo>
                      <a:pt x="413" y="381"/>
                      <a:pt x="414" y="382"/>
                      <a:pt x="416" y="383"/>
                    </a:cubicBezTo>
                    <a:cubicBezTo>
                      <a:pt x="412" y="384"/>
                      <a:pt x="408" y="384"/>
                      <a:pt x="404" y="386"/>
                    </a:cubicBezTo>
                    <a:cubicBezTo>
                      <a:pt x="402" y="387"/>
                      <a:pt x="402" y="387"/>
                      <a:pt x="402" y="391"/>
                    </a:cubicBezTo>
                    <a:cubicBezTo>
                      <a:pt x="411" y="392"/>
                      <a:pt x="411" y="392"/>
                      <a:pt x="419" y="396"/>
                    </a:cubicBezTo>
                    <a:cubicBezTo>
                      <a:pt x="424" y="398"/>
                      <a:pt x="428" y="399"/>
                      <a:pt x="431" y="396"/>
                    </a:cubicBezTo>
                    <a:cubicBezTo>
                      <a:pt x="433" y="397"/>
                      <a:pt x="433" y="397"/>
                      <a:pt x="435" y="397"/>
                    </a:cubicBezTo>
                    <a:cubicBezTo>
                      <a:pt x="434" y="397"/>
                      <a:pt x="434" y="397"/>
                      <a:pt x="434" y="397"/>
                    </a:cubicBezTo>
                    <a:cubicBezTo>
                      <a:pt x="434" y="397"/>
                      <a:pt x="434" y="397"/>
                      <a:pt x="434" y="397"/>
                    </a:cubicBezTo>
                    <a:cubicBezTo>
                      <a:pt x="434" y="398"/>
                      <a:pt x="434" y="398"/>
                      <a:pt x="434" y="398"/>
                    </a:cubicBezTo>
                    <a:cubicBezTo>
                      <a:pt x="434" y="398"/>
                      <a:pt x="434" y="398"/>
                      <a:pt x="434" y="398"/>
                    </a:cubicBezTo>
                    <a:cubicBezTo>
                      <a:pt x="434" y="398"/>
                      <a:pt x="434" y="398"/>
                      <a:pt x="434" y="399"/>
                    </a:cubicBezTo>
                    <a:cubicBezTo>
                      <a:pt x="434" y="399"/>
                      <a:pt x="434" y="399"/>
                      <a:pt x="434" y="399"/>
                    </a:cubicBezTo>
                    <a:cubicBezTo>
                      <a:pt x="434" y="399"/>
                      <a:pt x="434" y="399"/>
                      <a:pt x="433" y="399"/>
                    </a:cubicBezTo>
                    <a:cubicBezTo>
                      <a:pt x="433" y="399"/>
                      <a:pt x="433" y="400"/>
                      <a:pt x="433" y="400"/>
                    </a:cubicBezTo>
                    <a:cubicBezTo>
                      <a:pt x="433" y="400"/>
                      <a:pt x="433" y="400"/>
                      <a:pt x="433" y="400"/>
                    </a:cubicBezTo>
                    <a:cubicBezTo>
                      <a:pt x="435" y="400"/>
                      <a:pt x="435" y="400"/>
                      <a:pt x="435" y="400"/>
                    </a:cubicBezTo>
                    <a:cubicBezTo>
                      <a:pt x="436" y="400"/>
                      <a:pt x="436" y="400"/>
                      <a:pt x="437" y="399"/>
                    </a:cubicBezTo>
                    <a:cubicBezTo>
                      <a:pt x="439" y="399"/>
                      <a:pt x="441" y="400"/>
                      <a:pt x="443" y="401"/>
                    </a:cubicBezTo>
                    <a:cubicBezTo>
                      <a:pt x="443" y="401"/>
                      <a:pt x="443" y="401"/>
                      <a:pt x="442" y="401"/>
                    </a:cubicBezTo>
                    <a:cubicBezTo>
                      <a:pt x="442" y="401"/>
                      <a:pt x="440" y="402"/>
                      <a:pt x="439" y="402"/>
                    </a:cubicBezTo>
                    <a:cubicBezTo>
                      <a:pt x="438" y="403"/>
                      <a:pt x="437" y="403"/>
                      <a:pt x="435" y="404"/>
                    </a:cubicBezTo>
                    <a:cubicBezTo>
                      <a:pt x="433" y="405"/>
                      <a:pt x="430" y="404"/>
                      <a:pt x="429" y="406"/>
                    </a:cubicBezTo>
                    <a:cubicBezTo>
                      <a:pt x="431" y="408"/>
                      <a:pt x="433" y="408"/>
                      <a:pt x="433" y="408"/>
                    </a:cubicBezTo>
                    <a:cubicBezTo>
                      <a:pt x="433" y="408"/>
                      <a:pt x="444" y="405"/>
                      <a:pt x="448" y="401"/>
                    </a:cubicBezTo>
                    <a:cubicBezTo>
                      <a:pt x="449" y="401"/>
                      <a:pt x="449" y="402"/>
                      <a:pt x="449" y="402"/>
                    </a:cubicBezTo>
                    <a:cubicBezTo>
                      <a:pt x="450" y="403"/>
                      <a:pt x="450" y="404"/>
                      <a:pt x="450" y="405"/>
                    </a:cubicBezTo>
                    <a:cubicBezTo>
                      <a:pt x="450" y="407"/>
                      <a:pt x="449" y="408"/>
                      <a:pt x="447" y="409"/>
                    </a:cubicBezTo>
                    <a:cubicBezTo>
                      <a:pt x="447" y="410"/>
                      <a:pt x="446" y="410"/>
                      <a:pt x="446" y="411"/>
                    </a:cubicBezTo>
                    <a:cubicBezTo>
                      <a:pt x="447" y="411"/>
                      <a:pt x="447" y="411"/>
                      <a:pt x="448" y="411"/>
                    </a:cubicBezTo>
                    <a:cubicBezTo>
                      <a:pt x="449" y="411"/>
                      <a:pt x="450" y="410"/>
                      <a:pt x="451" y="410"/>
                    </a:cubicBezTo>
                    <a:cubicBezTo>
                      <a:pt x="451" y="411"/>
                      <a:pt x="451" y="412"/>
                      <a:pt x="450" y="413"/>
                    </a:cubicBezTo>
                    <a:cubicBezTo>
                      <a:pt x="452" y="414"/>
                      <a:pt x="453" y="415"/>
                      <a:pt x="455" y="416"/>
                    </a:cubicBezTo>
                    <a:cubicBezTo>
                      <a:pt x="457" y="414"/>
                      <a:pt x="459" y="412"/>
                      <a:pt x="460" y="410"/>
                    </a:cubicBezTo>
                    <a:close/>
                    <a:moveTo>
                      <a:pt x="1002" y="316"/>
                    </a:moveTo>
                    <a:cubicBezTo>
                      <a:pt x="1002" y="315"/>
                      <a:pt x="1001" y="315"/>
                      <a:pt x="1001" y="315"/>
                    </a:cubicBezTo>
                    <a:cubicBezTo>
                      <a:pt x="1001" y="316"/>
                      <a:pt x="1001" y="316"/>
                      <a:pt x="1001" y="316"/>
                    </a:cubicBezTo>
                    <a:cubicBezTo>
                      <a:pt x="1000" y="316"/>
                      <a:pt x="996" y="317"/>
                      <a:pt x="996" y="317"/>
                    </a:cubicBezTo>
                    <a:cubicBezTo>
                      <a:pt x="996" y="317"/>
                      <a:pt x="996" y="317"/>
                      <a:pt x="995" y="318"/>
                    </a:cubicBezTo>
                    <a:cubicBezTo>
                      <a:pt x="994" y="321"/>
                      <a:pt x="994" y="321"/>
                      <a:pt x="993" y="321"/>
                    </a:cubicBezTo>
                    <a:cubicBezTo>
                      <a:pt x="987" y="321"/>
                      <a:pt x="987" y="321"/>
                      <a:pt x="987" y="321"/>
                    </a:cubicBezTo>
                    <a:cubicBezTo>
                      <a:pt x="986" y="322"/>
                      <a:pt x="985" y="324"/>
                      <a:pt x="985" y="325"/>
                    </a:cubicBezTo>
                    <a:cubicBezTo>
                      <a:pt x="986" y="326"/>
                      <a:pt x="987" y="327"/>
                      <a:pt x="988" y="327"/>
                    </a:cubicBezTo>
                    <a:cubicBezTo>
                      <a:pt x="990" y="325"/>
                      <a:pt x="990" y="325"/>
                      <a:pt x="990" y="323"/>
                    </a:cubicBezTo>
                    <a:cubicBezTo>
                      <a:pt x="994" y="323"/>
                      <a:pt x="998" y="324"/>
                      <a:pt x="1002" y="324"/>
                    </a:cubicBezTo>
                    <a:cubicBezTo>
                      <a:pt x="1002" y="322"/>
                      <a:pt x="1002" y="322"/>
                      <a:pt x="1003" y="322"/>
                    </a:cubicBezTo>
                    <a:cubicBezTo>
                      <a:pt x="1001" y="318"/>
                      <a:pt x="1001" y="318"/>
                      <a:pt x="1002" y="316"/>
                    </a:cubicBezTo>
                    <a:cubicBezTo>
                      <a:pt x="1002" y="316"/>
                      <a:pt x="1002" y="316"/>
                      <a:pt x="1002" y="316"/>
                    </a:cubicBezTo>
                    <a:close/>
                    <a:moveTo>
                      <a:pt x="1016" y="340"/>
                    </a:moveTo>
                    <a:cubicBezTo>
                      <a:pt x="1015" y="340"/>
                      <a:pt x="1015" y="339"/>
                      <a:pt x="1015" y="339"/>
                    </a:cubicBezTo>
                    <a:cubicBezTo>
                      <a:pt x="1014" y="340"/>
                      <a:pt x="1013" y="341"/>
                      <a:pt x="1012" y="342"/>
                    </a:cubicBezTo>
                    <a:cubicBezTo>
                      <a:pt x="1012" y="343"/>
                      <a:pt x="1012" y="343"/>
                      <a:pt x="1013" y="344"/>
                    </a:cubicBezTo>
                    <a:cubicBezTo>
                      <a:pt x="1014" y="348"/>
                      <a:pt x="1015" y="348"/>
                      <a:pt x="1018" y="348"/>
                    </a:cubicBezTo>
                    <a:cubicBezTo>
                      <a:pt x="1019" y="349"/>
                      <a:pt x="1020" y="350"/>
                      <a:pt x="1020" y="351"/>
                    </a:cubicBezTo>
                    <a:cubicBezTo>
                      <a:pt x="1021" y="351"/>
                      <a:pt x="1021" y="351"/>
                      <a:pt x="1022" y="350"/>
                    </a:cubicBezTo>
                    <a:cubicBezTo>
                      <a:pt x="1023" y="349"/>
                      <a:pt x="1023" y="348"/>
                      <a:pt x="1024" y="347"/>
                    </a:cubicBezTo>
                    <a:cubicBezTo>
                      <a:pt x="1021" y="346"/>
                      <a:pt x="1021" y="346"/>
                      <a:pt x="1021" y="346"/>
                    </a:cubicBezTo>
                    <a:cubicBezTo>
                      <a:pt x="1022" y="345"/>
                      <a:pt x="1023" y="344"/>
                      <a:pt x="1022" y="341"/>
                    </a:cubicBezTo>
                    <a:cubicBezTo>
                      <a:pt x="1022" y="340"/>
                      <a:pt x="1022" y="340"/>
                      <a:pt x="1022" y="339"/>
                    </a:cubicBezTo>
                    <a:cubicBezTo>
                      <a:pt x="1021" y="339"/>
                      <a:pt x="1020" y="339"/>
                      <a:pt x="1019" y="338"/>
                    </a:cubicBezTo>
                    <a:cubicBezTo>
                      <a:pt x="1019" y="339"/>
                      <a:pt x="1019" y="339"/>
                      <a:pt x="1019" y="339"/>
                    </a:cubicBezTo>
                    <a:cubicBezTo>
                      <a:pt x="1019" y="340"/>
                      <a:pt x="1019" y="342"/>
                      <a:pt x="1019" y="343"/>
                    </a:cubicBezTo>
                    <a:cubicBezTo>
                      <a:pt x="1018" y="343"/>
                      <a:pt x="1016" y="342"/>
                      <a:pt x="1016" y="340"/>
                    </a:cubicBezTo>
                    <a:close/>
                    <a:moveTo>
                      <a:pt x="379" y="404"/>
                    </a:moveTo>
                    <a:cubicBezTo>
                      <a:pt x="380" y="403"/>
                      <a:pt x="381" y="403"/>
                      <a:pt x="383" y="402"/>
                    </a:cubicBezTo>
                    <a:cubicBezTo>
                      <a:pt x="385" y="401"/>
                      <a:pt x="386" y="399"/>
                      <a:pt x="388" y="397"/>
                    </a:cubicBezTo>
                    <a:cubicBezTo>
                      <a:pt x="388" y="396"/>
                      <a:pt x="388" y="396"/>
                      <a:pt x="386" y="393"/>
                    </a:cubicBezTo>
                    <a:cubicBezTo>
                      <a:pt x="386" y="394"/>
                      <a:pt x="385" y="394"/>
                      <a:pt x="385" y="394"/>
                    </a:cubicBezTo>
                    <a:cubicBezTo>
                      <a:pt x="383" y="396"/>
                      <a:pt x="380" y="397"/>
                      <a:pt x="377" y="400"/>
                    </a:cubicBezTo>
                    <a:cubicBezTo>
                      <a:pt x="376" y="400"/>
                      <a:pt x="375" y="402"/>
                      <a:pt x="374" y="404"/>
                    </a:cubicBezTo>
                    <a:cubicBezTo>
                      <a:pt x="373" y="407"/>
                      <a:pt x="375" y="410"/>
                      <a:pt x="379" y="410"/>
                    </a:cubicBezTo>
                    <a:cubicBezTo>
                      <a:pt x="383" y="411"/>
                      <a:pt x="386" y="410"/>
                      <a:pt x="388" y="408"/>
                    </a:cubicBezTo>
                    <a:cubicBezTo>
                      <a:pt x="388" y="408"/>
                      <a:pt x="388" y="408"/>
                      <a:pt x="389" y="407"/>
                    </a:cubicBezTo>
                    <a:cubicBezTo>
                      <a:pt x="388" y="406"/>
                      <a:pt x="388" y="404"/>
                      <a:pt x="386" y="404"/>
                    </a:cubicBezTo>
                    <a:cubicBezTo>
                      <a:pt x="385" y="404"/>
                      <a:pt x="384" y="405"/>
                      <a:pt x="382" y="405"/>
                    </a:cubicBezTo>
                    <a:cubicBezTo>
                      <a:pt x="380" y="407"/>
                      <a:pt x="379" y="407"/>
                      <a:pt x="378" y="407"/>
                    </a:cubicBezTo>
                    <a:cubicBezTo>
                      <a:pt x="378" y="407"/>
                      <a:pt x="377" y="406"/>
                      <a:pt x="377" y="406"/>
                    </a:cubicBezTo>
                    <a:cubicBezTo>
                      <a:pt x="377" y="404"/>
                      <a:pt x="377" y="404"/>
                      <a:pt x="379" y="404"/>
                    </a:cubicBezTo>
                    <a:close/>
                    <a:moveTo>
                      <a:pt x="473" y="1024"/>
                    </a:moveTo>
                    <a:cubicBezTo>
                      <a:pt x="469" y="1020"/>
                      <a:pt x="462" y="1023"/>
                      <a:pt x="458" y="1019"/>
                    </a:cubicBezTo>
                    <a:cubicBezTo>
                      <a:pt x="449" y="1013"/>
                      <a:pt x="443" y="1003"/>
                      <a:pt x="434" y="997"/>
                    </a:cubicBezTo>
                    <a:cubicBezTo>
                      <a:pt x="433" y="997"/>
                      <a:pt x="432" y="996"/>
                      <a:pt x="431" y="996"/>
                    </a:cubicBezTo>
                    <a:cubicBezTo>
                      <a:pt x="426" y="994"/>
                      <a:pt x="421" y="994"/>
                      <a:pt x="416" y="993"/>
                    </a:cubicBezTo>
                    <a:cubicBezTo>
                      <a:pt x="410" y="990"/>
                      <a:pt x="405" y="985"/>
                      <a:pt x="399" y="984"/>
                    </a:cubicBezTo>
                    <a:cubicBezTo>
                      <a:pt x="395" y="983"/>
                      <a:pt x="393" y="984"/>
                      <a:pt x="385" y="987"/>
                    </a:cubicBezTo>
                    <a:cubicBezTo>
                      <a:pt x="385" y="984"/>
                      <a:pt x="388" y="982"/>
                      <a:pt x="387" y="979"/>
                    </a:cubicBezTo>
                    <a:cubicBezTo>
                      <a:pt x="386" y="977"/>
                      <a:pt x="384" y="974"/>
                      <a:pt x="381" y="973"/>
                    </a:cubicBezTo>
                    <a:cubicBezTo>
                      <a:pt x="380" y="973"/>
                      <a:pt x="380" y="974"/>
                      <a:pt x="379" y="974"/>
                    </a:cubicBezTo>
                    <a:cubicBezTo>
                      <a:pt x="379" y="974"/>
                      <a:pt x="378" y="974"/>
                      <a:pt x="378" y="974"/>
                    </a:cubicBezTo>
                    <a:cubicBezTo>
                      <a:pt x="377" y="970"/>
                      <a:pt x="375" y="969"/>
                      <a:pt x="365" y="964"/>
                    </a:cubicBezTo>
                    <a:cubicBezTo>
                      <a:pt x="365" y="964"/>
                      <a:pt x="365" y="964"/>
                      <a:pt x="365" y="964"/>
                    </a:cubicBezTo>
                    <a:cubicBezTo>
                      <a:pt x="364" y="964"/>
                      <a:pt x="363" y="962"/>
                      <a:pt x="362" y="962"/>
                    </a:cubicBezTo>
                    <a:cubicBezTo>
                      <a:pt x="359" y="960"/>
                      <a:pt x="357" y="960"/>
                      <a:pt x="355" y="959"/>
                    </a:cubicBezTo>
                    <a:cubicBezTo>
                      <a:pt x="350" y="959"/>
                      <a:pt x="340" y="969"/>
                      <a:pt x="339" y="969"/>
                    </a:cubicBezTo>
                    <a:cubicBezTo>
                      <a:pt x="340" y="968"/>
                      <a:pt x="339" y="966"/>
                      <a:pt x="338" y="965"/>
                    </a:cubicBezTo>
                    <a:cubicBezTo>
                      <a:pt x="328" y="964"/>
                      <a:pt x="328" y="964"/>
                      <a:pt x="325" y="956"/>
                    </a:cubicBezTo>
                    <a:cubicBezTo>
                      <a:pt x="321" y="955"/>
                      <a:pt x="317" y="957"/>
                      <a:pt x="314" y="955"/>
                    </a:cubicBezTo>
                    <a:cubicBezTo>
                      <a:pt x="315" y="954"/>
                      <a:pt x="316" y="953"/>
                      <a:pt x="317" y="952"/>
                    </a:cubicBezTo>
                    <a:cubicBezTo>
                      <a:pt x="317" y="952"/>
                      <a:pt x="317" y="952"/>
                      <a:pt x="316" y="952"/>
                    </a:cubicBezTo>
                    <a:cubicBezTo>
                      <a:pt x="321" y="946"/>
                      <a:pt x="332" y="944"/>
                      <a:pt x="334" y="936"/>
                    </a:cubicBezTo>
                    <a:cubicBezTo>
                      <a:pt x="304" y="890"/>
                      <a:pt x="304" y="890"/>
                      <a:pt x="304" y="890"/>
                    </a:cubicBezTo>
                    <a:cubicBezTo>
                      <a:pt x="294" y="881"/>
                      <a:pt x="280" y="881"/>
                      <a:pt x="268" y="876"/>
                    </a:cubicBezTo>
                    <a:cubicBezTo>
                      <a:pt x="268" y="875"/>
                      <a:pt x="268" y="875"/>
                      <a:pt x="268" y="875"/>
                    </a:cubicBezTo>
                    <a:cubicBezTo>
                      <a:pt x="266" y="877"/>
                      <a:pt x="266" y="877"/>
                      <a:pt x="266" y="877"/>
                    </a:cubicBezTo>
                    <a:cubicBezTo>
                      <a:pt x="262" y="867"/>
                      <a:pt x="259" y="866"/>
                      <a:pt x="255" y="864"/>
                    </a:cubicBezTo>
                    <a:cubicBezTo>
                      <a:pt x="253" y="866"/>
                      <a:pt x="253" y="866"/>
                      <a:pt x="253" y="866"/>
                    </a:cubicBezTo>
                    <a:cubicBezTo>
                      <a:pt x="251" y="848"/>
                      <a:pt x="244" y="846"/>
                      <a:pt x="225" y="839"/>
                    </a:cubicBezTo>
                    <a:cubicBezTo>
                      <a:pt x="224" y="839"/>
                      <a:pt x="224" y="839"/>
                      <a:pt x="224" y="838"/>
                    </a:cubicBezTo>
                    <a:cubicBezTo>
                      <a:pt x="227" y="837"/>
                      <a:pt x="230" y="835"/>
                      <a:pt x="233" y="833"/>
                    </a:cubicBezTo>
                    <a:cubicBezTo>
                      <a:pt x="229" y="830"/>
                      <a:pt x="226" y="826"/>
                      <a:pt x="221" y="824"/>
                    </a:cubicBezTo>
                    <a:cubicBezTo>
                      <a:pt x="221" y="825"/>
                      <a:pt x="220" y="825"/>
                      <a:pt x="219" y="826"/>
                    </a:cubicBezTo>
                    <a:cubicBezTo>
                      <a:pt x="218" y="824"/>
                      <a:pt x="217" y="821"/>
                      <a:pt x="216" y="819"/>
                    </a:cubicBezTo>
                    <a:cubicBezTo>
                      <a:pt x="214" y="817"/>
                      <a:pt x="214" y="817"/>
                      <a:pt x="214" y="816"/>
                    </a:cubicBezTo>
                    <a:cubicBezTo>
                      <a:pt x="216" y="817"/>
                      <a:pt x="218" y="818"/>
                      <a:pt x="220" y="818"/>
                    </a:cubicBezTo>
                    <a:cubicBezTo>
                      <a:pt x="220" y="817"/>
                      <a:pt x="220" y="817"/>
                      <a:pt x="220" y="817"/>
                    </a:cubicBezTo>
                    <a:cubicBezTo>
                      <a:pt x="220" y="817"/>
                      <a:pt x="220" y="817"/>
                      <a:pt x="220" y="817"/>
                    </a:cubicBezTo>
                    <a:cubicBezTo>
                      <a:pt x="210" y="812"/>
                      <a:pt x="197" y="819"/>
                      <a:pt x="188" y="809"/>
                    </a:cubicBezTo>
                    <a:cubicBezTo>
                      <a:pt x="184" y="805"/>
                      <a:pt x="161" y="791"/>
                      <a:pt x="161" y="791"/>
                    </a:cubicBezTo>
                    <a:cubicBezTo>
                      <a:pt x="160" y="790"/>
                      <a:pt x="159" y="790"/>
                      <a:pt x="158" y="789"/>
                    </a:cubicBezTo>
                    <a:cubicBezTo>
                      <a:pt x="157" y="787"/>
                      <a:pt x="156" y="784"/>
                      <a:pt x="155" y="782"/>
                    </a:cubicBezTo>
                    <a:cubicBezTo>
                      <a:pt x="154" y="782"/>
                      <a:pt x="153" y="783"/>
                      <a:pt x="152" y="783"/>
                    </a:cubicBezTo>
                    <a:cubicBezTo>
                      <a:pt x="153" y="785"/>
                      <a:pt x="155" y="787"/>
                      <a:pt x="157" y="788"/>
                    </a:cubicBezTo>
                    <a:cubicBezTo>
                      <a:pt x="152" y="790"/>
                      <a:pt x="147" y="787"/>
                      <a:pt x="143" y="791"/>
                    </a:cubicBezTo>
                    <a:cubicBezTo>
                      <a:pt x="144" y="797"/>
                      <a:pt x="147" y="802"/>
                      <a:pt x="146" y="808"/>
                    </a:cubicBezTo>
                    <a:cubicBezTo>
                      <a:pt x="145" y="808"/>
                      <a:pt x="144" y="808"/>
                      <a:pt x="143" y="809"/>
                    </a:cubicBezTo>
                    <a:cubicBezTo>
                      <a:pt x="138" y="801"/>
                      <a:pt x="142" y="792"/>
                      <a:pt x="140" y="784"/>
                    </a:cubicBezTo>
                    <a:cubicBezTo>
                      <a:pt x="140" y="783"/>
                      <a:pt x="141" y="782"/>
                      <a:pt x="142" y="782"/>
                    </a:cubicBezTo>
                    <a:cubicBezTo>
                      <a:pt x="143" y="782"/>
                      <a:pt x="144" y="782"/>
                      <a:pt x="146" y="782"/>
                    </a:cubicBezTo>
                    <a:cubicBezTo>
                      <a:pt x="146" y="782"/>
                      <a:pt x="146" y="781"/>
                      <a:pt x="146" y="781"/>
                    </a:cubicBezTo>
                    <a:cubicBezTo>
                      <a:pt x="146" y="779"/>
                      <a:pt x="144" y="777"/>
                      <a:pt x="142" y="775"/>
                    </a:cubicBezTo>
                    <a:cubicBezTo>
                      <a:pt x="140" y="776"/>
                      <a:pt x="138" y="778"/>
                      <a:pt x="136" y="780"/>
                    </a:cubicBezTo>
                    <a:cubicBezTo>
                      <a:pt x="136" y="779"/>
                      <a:pt x="136" y="779"/>
                      <a:pt x="135" y="779"/>
                    </a:cubicBezTo>
                    <a:cubicBezTo>
                      <a:pt x="136" y="778"/>
                      <a:pt x="137" y="777"/>
                      <a:pt x="138" y="776"/>
                    </a:cubicBezTo>
                    <a:cubicBezTo>
                      <a:pt x="134" y="760"/>
                      <a:pt x="130" y="758"/>
                      <a:pt x="120" y="754"/>
                    </a:cubicBezTo>
                    <a:cubicBezTo>
                      <a:pt x="97" y="767"/>
                      <a:pt x="87" y="718"/>
                      <a:pt x="93" y="701"/>
                    </a:cubicBezTo>
                    <a:cubicBezTo>
                      <a:pt x="96" y="693"/>
                      <a:pt x="91" y="686"/>
                      <a:pt x="91" y="678"/>
                    </a:cubicBezTo>
                    <a:cubicBezTo>
                      <a:pt x="84" y="671"/>
                      <a:pt x="73" y="672"/>
                      <a:pt x="65" y="666"/>
                    </a:cubicBezTo>
                    <a:cubicBezTo>
                      <a:pt x="65" y="667"/>
                      <a:pt x="64" y="667"/>
                      <a:pt x="64" y="667"/>
                    </a:cubicBezTo>
                    <a:cubicBezTo>
                      <a:pt x="63" y="666"/>
                      <a:pt x="63" y="665"/>
                      <a:pt x="63" y="664"/>
                    </a:cubicBezTo>
                    <a:cubicBezTo>
                      <a:pt x="66" y="660"/>
                      <a:pt x="66" y="660"/>
                      <a:pt x="69" y="645"/>
                    </a:cubicBezTo>
                    <a:cubicBezTo>
                      <a:pt x="70" y="643"/>
                      <a:pt x="70" y="643"/>
                      <a:pt x="70" y="643"/>
                    </a:cubicBezTo>
                    <a:cubicBezTo>
                      <a:pt x="70" y="643"/>
                      <a:pt x="70" y="643"/>
                      <a:pt x="70" y="643"/>
                    </a:cubicBezTo>
                    <a:cubicBezTo>
                      <a:pt x="70" y="642"/>
                      <a:pt x="70" y="642"/>
                      <a:pt x="70" y="642"/>
                    </a:cubicBezTo>
                    <a:cubicBezTo>
                      <a:pt x="70" y="642"/>
                      <a:pt x="70" y="642"/>
                      <a:pt x="70" y="642"/>
                    </a:cubicBezTo>
                    <a:cubicBezTo>
                      <a:pt x="70" y="642"/>
                      <a:pt x="70" y="642"/>
                      <a:pt x="70" y="642"/>
                    </a:cubicBezTo>
                    <a:cubicBezTo>
                      <a:pt x="70" y="641"/>
                      <a:pt x="70" y="641"/>
                      <a:pt x="70" y="641"/>
                    </a:cubicBezTo>
                    <a:cubicBezTo>
                      <a:pt x="70" y="641"/>
                      <a:pt x="70" y="641"/>
                      <a:pt x="70" y="641"/>
                    </a:cubicBezTo>
                    <a:cubicBezTo>
                      <a:pt x="70" y="641"/>
                      <a:pt x="70" y="641"/>
                      <a:pt x="70" y="641"/>
                    </a:cubicBezTo>
                    <a:cubicBezTo>
                      <a:pt x="70" y="639"/>
                      <a:pt x="69" y="637"/>
                      <a:pt x="70" y="636"/>
                    </a:cubicBezTo>
                    <a:cubicBezTo>
                      <a:pt x="70" y="635"/>
                      <a:pt x="70" y="635"/>
                      <a:pt x="70" y="635"/>
                    </a:cubicBezTo>
                    <a:cubicBezTo>
                      <a:pt x="71" y="637"/>
                      <a:pt x="71" y="640"/>
                      <a:pt x="72" y="642"/>
                    </a:cubicBezTo>
                    <a:cubicBezTo>
                      <a:pt x="74" y="632"/>
                      <a:pt x="74" y="632"/>
                      <a:pt x="74" y="629"/>
                    </a:cubicBezTo>
                    <a:cubicBezTo>
                      <a:pt x="73" y="629"/>
                      <a:pt x="73" y="629"/>
                      <a:pt x="73" y="629"/>
                    </a:cubicBezTo>
                    <a:cubicBezTo>
                      <a:pt x="76" y="623"/>
                      <a:pt x="81" y="618"/>
                      <a:pt x="82" y="612"/>
                    </a:cubicBezTo>
                    <a:cubicBezTo>
                      <a:pt x="79" y="608"/>
                      <a:pt x="76" y="604"/>
                      <a:pt x="61" y="607"/>
                    </a:cubicBezTo>
                    <a:cubicBezTo>
                      <a:pt x="54" y="625"/>
                      <a:pt x="54" y="625"/>
                      <a:pt x="52" y="626"/>
                    </a:cubicBezTo>
                    <a:cubicBezTo>
                      <a:pt x="51" y="627"/>
                      <a:pt x="51" y="627"/>
                      <a:pt x="51" y="627"/>
                    </a:cubicBezTo>
                    <a:cubicBezTo>
                      <a:pt x="51" y="628"/>
                      <a:pt x="51" y="630"/>
                      <a:pt x="51" y="631"/>
                    </a:cubicBezTo>
                    <a:cubicBezTo>
                      <a:pt x="49" y="630"/>
                      <a:pt x="49" y="630"/>
                      <a:pt x="49" y="630"/>
                    </a:cubicBezTo>
                    <a:cubicBezTo>
                      <a:pt x="49" y="630"/>
                      <a:pt x="49" y="629"/>
                      <a:pt x="49" y="629"/>
                    </a:cubicBezTo>
                    <a:cubicBezTo>
                      <a:pt x="49" y="629"/>
                      <a:pt x="49" y="629"/>
                      <a:pt x="49" y="629"/>
                    </a:cubicBezTo>
                    <a:cubicBezTo>
                      <a:pt x="49" y="629"/>
                      <a:pt x="49" y="629"/>
                      <a:pt x="49" y="629"/>
                    </a:cubicBezTo>
                    <a:cubicBezTo>
                      <a:pt x="49" y="629"/>
                      <a:pt x="49" y="629"/>
                      <a:pt x="49" y="628"/>
                    </a:cubicBezTo>
                    <a:cubicBezTo>
                      <a:pt x="49" y="628"/>
                      <a:pt x="49" y="628"/>
                      <a:pt x="49" y="628"/>
                    </a:cubicBezTo>
                    <a:cubicBezTo>
                      <a:pt x="49" y="628"/>
                      <a:pt x="49" y="628"/>
                      <a:pt x="49" y="628"/>
                    </a:cubicBezTo>
                    <a:cubicBezTo>
                      <a:pt x="49" y="628"/>
                      <a:pt x="49" y="628"/>
                      <a:pt x="49" y="627"/>
                    </a:cubicBezTo>
                    <a:cubicBezTo>
                      <a:pt x="40" y="628"/>
                      <a:pt x="40" y="628"/>
                      <a:pt x="37" y="627"/>
                    </a:cubicBezTo>
                    <a:cubicBezTo>
                      <a:pt x="17" y="561"/>
                      <a:pt x="46" y="519"/>
                      <a:pt x="46" y="519"/>
                    </a:cubicBezTo>
                    <a:cubicBezTo>
                      <a:pt x="46" y="516"/>
                      <a:pt x="46" y="516"/>
                      <a:pt x="46" y="516"/>
                    </a:cubicBezTo>
                    <a:cubicBezTo>
                      <a:pt x="48" y="515"/>
                      <a:pt x="50" y="513"/>
                      <a:pt x="51" y="511"/>
                    </a:cubicBezTo>
                    <a:cubicBezTo>
                      <a:pt x="55" y="511"/>
                      <a:pt x="55" y="511"/>
                      <a:pt x="63" y="501"/>
                    </a:cubicBezTo>
                    <a:cubicBezTo>
                      <a:pt x="63" y="502"/>
                      <a:pt x="63" y="503"/>
                      <a:pt x="64" y="504"/>
                    </a:cubicBezTo>
                    <a:cubicBezTo>
                      <a:pt x="65" y="504"/>
                      <a:pt x="66" y="504"/>
                      <a:pt x="67" y="504"/>
                    </a:cubicBezTo>
                    <a:cubicBezTo>
                      <a:pt x="69" y="505"/>
                      <a:pt x="71" y="507"/>
                      <a:pt x="73" y="508"/>
                    </a:cubicBezTo>
                    <a:cubicBezTo>
                      <a:pt x="76" y="510"/>
                      <a:pt x="76" y="510"/>
                      <a:pt x="76" y="510"/>
                    </a:cubicBezTo>
                    <a:cubicBezTo>
                      <a:pt x="75" y="507"/>
                      <a:pt x="75" y="507"/>
                      <a:pt x="75" y="507"/>
                    </a:cubicBezTo>
                    <a:cubicBezTo>
                      <a:pt x="77" y="508"/>
                      <a:pt x="77" y="508"/>
                      <a:pt x="80" y="517"/>
                    </a:cubicBezTo>
                    <a:cubicBezTo>
                      <a:pt x="81" y="517"/>
                      <a:pt x="82" y="517"/>
                      <a:pt x="83" y="517"/>
                    </a:cubicBezTo>
                    <a:cubicBezTo>
                      <a:pt x="83" y="519"/>
                      <a:pt x="83" y="519"/>
                      <a:pt x="83" y="519"/>
                    </a:cubicBezTo>
                    <a:cubicBezTo>
                      <a:pt x="84" y="518"/>
                      <a:pt x="84" y="518"/>
                      <a:pt x="84" y="518"/>
                    </a:cubicBezTo>
                    <a:cubicBezTo>
                      <a:pt x="84" y="518"/>
                      <a:pt x="84" y="518"/>
                      <a:pt x="84" y="518"/>
                    </a:cubicBezTo>
                    <a:cubicBezTo>
                      <a:pt x="84" y="517"/>
                      <a:pt x="84" y="517"/>
                      <a:pt x="84" y="517"/>
                    </a:cubicBezTo>
                    <a:cubicBezTo>
                      <a:pt x="84" y="516"/>
                      <a:pt x="84" y="516"/>
                      <a:pt x="84" y="516"/>
                    </a:cubicBezTo>
                    <a:cubicBezTo>
                      <a:pt x="85" y="515"/>
                      <a:pt x="85" y="515"/>
                      <a:pt x="85" y="515"/>
                    </a:cubicBezTo>
                    <a:cubicBezTo>
                      <a:pt x="86" y="517"/>
                      <a:pt x="87" y="519"/>
                      <a:pt x="88" y="521"/>
                    </a:cubicBezTo>
                    <a:cubicBezTo>
                      <a:pt x="89" y="513"/>
                      <a:pt x="89" y="513"/>
                      <a:pt x="90" y="511"/>
                    </a:cubicBezTo>
                    <a:cubicBezTo>
                      <a:pt x="89" y="510"/>
                      <a:pt x="88" y="510"/>
                      <a:pt x="87" y="509"/>
                    </a:cubicBezTo>
                    <a:cubicBezTo>
                      <a:pt x="87" y="508"/>
                      <a:pt x="87" y="507"/>
                      <a:pt x="87" y="505"/>
                    </a:cubicBezTo>
                    <a:cubicBezTo>
                      <a:pt x="88" y="506"/>
                      <a:pt x="88" y="507"/>
                      <a:pt x="89" y="508"/>
                    </a:cubicBezTo>
                    <a:cubicBezTo>
                      <a:pt x="93" y="508"/>
                      <a:pt x="94" y="507"/>
                      <a:pt x="99" y="511"/>
                    </a:cubicBezTo>
                    <a:cubicBezTo>
                      <a:pt x="100" y="510"/>
                      <a:pt x="100" y="509"/>
                      <a:pt x="101" y="508"/>
                    </a:cubicBezTo>
                    <a:cubicBezTo>
                      <a:pt x="101" y="508"/>
                      <a:pt x="101" y="508"/>
                      <a:pt x="101" y="508"/>
                    </a:cubicBezTo>
                    <a:cubicBezTo>
                      <a:pt x="101" y="509"/>
                      <a:pt x="101" y="510"/>
                      <a:pt x="101" y="511"/>
                    </a:cubicBezTo>
                    <a:cubicBezTo>
                      <a:pt x="104" y="512"/>
                      <a:pt x="104" y="512"/>
                      <a:pt x="104" y="511"/>
                    </a:cubicBezTo>
                    <a:cubicBezTo>
                      <a:pt x="113" y="516"/>
                      <a:pt x="114" y="517"/>
                      <a:pt x="114" y="525"/>
                    </a:cubicBezTo>
                    <a:cubicBezTo>
                      <a:pt x="117" y="525"/>
                      <a:pt x="120" y="524"/>
                      <a:pt x="122" y="523"/>
                    </a:cubicBezTo>
                    <a:cubicBezTo>
                      <a:pt x="123" y="524"/>
                      <a:pt x="124" y="524"/>
                      <a:pt x="125" y="525"/>
                    </a:cubicBezTo>
                    <a:cubicBezTo>
                      <a:pt x="128" y="536"/>
                      <a:pt x="128" y="536"/>
                      <a:pt x="130" y="539"/>
                    </a:cubicBezTo>
                    <a:cubicBezTo>
                      <a:pt x="129" y="542"/>
                      <a:pt x="129" y="542"/>
                      <a:pt x="125" y="551"/>
                    </a:cubicBezTo>
                    <a:cubicBezTo>
                      <a:pt x="125" y="552"/>
                      <a:pt x="126" y="552"/>
                      <a:pt x="126" y="552"/>
                    </a:cubicBezTo>
                    <a:cubicBezTo>
                      <a:pt x="126" y="554"/>
                      <a:pt x="126" y="558"/>
                      <a:pt x="126" y="560"/>
                    </a:cubicBezTo>
                    <a:cubicBezTo>
                      <a:pt x="126" y="563"/>
                      <a:pt x="126" y="563"/>
                      <a:pt x="126" y="563"/>
                    </a:cubicBezTo>
                    <a:cubicBezTo>
                      <a:pt x="126" y="563"/>
                      <a:pt x="127" y="563"/>
                      <a:pt x="127" y="563"/>
                    </a:cubicBezTo>
                    <a:cubicBezTo>
                      <a:pt x="127" y="564"/>
                      <a:pt x="127" y="564"/>
                      <a:pt x="127" y="564"/>
                    </a:cubicBezTo>
                    <a:cubicBezTo>
                      <a:pt x="127" y="564"/>
                      <a:pt x="127" y="564"/>
                      <a:pt x="127" y="564"/>
                    </a:cubicBezTo>
                    <a:cubicBezTo>
                      <a:pt x="127" y="564"/>
                      <a:pt x="127" y="564"/>
                      <a:pt x="127" y="564"/>
                    </a:cubicBezTo>
                    <a:cubicBezTo>
                      <a:pt x="127" y="564"/>
                      <a:pt x="127" y="564"/>
                      <a:pt x="127" y="564"/>
                    </a:cubicBezTo>
                    <a:cubicBezTo>
                      <a:pt x="127" y="564"/>
                      <a:pt x="127" y="564"/>
                      <a:pt x="127" y="564"/>
                    </a:cubicBezTo>
                    <a:cubicBezTo>
                      <a:pt x="128" y="564"/>
                      <a:pt x="128" y="564"/>
                      <a:pt x="128" y="564"/>
                    </a:cubicBezTo>
                    <a:cubicBezTo>
                      <a:pt x="127" y="571"/>
                      <a:pt x="130" y="578"/>
                      <a:pt x="131" y="585"/>
                    </a:cubicBezTo>
                    <a:cubicBezTo>
                      <a:pt x="132" y="585"/>
                      <a:pt x="133" y="586"/>
                      <a:pt x="134" y="586"/>
                    </a:cubicBezTo>
                    <a:cubicBezTo>
                      <a:pt x="135" y="588"/>
                      <a:pt x="135" y="588"/>
                      <a:pt x="135" y="589"/>
                    </a:cubicBezTo>
                    <a:cubicBezTo>
                      <a:pt x="147" y="566"/>
                      <a:pt x="134" y="538"/>
                      <a:pt x="148" y="516"/>
                    </a:cubicBezTo>
                    <a:cubicBezTo>
                      <a:pt x="160" y="497"/>
                      <a:pt x="183" y="502"/>
                      <a:pt x="198" y="490"/>
                    </a:cubicBezTo>
                    <a:cubicBezTo>
                      <a:pt x="197" y="489"/>
                      <a:pt x="195" y="489"/>
                      <a:pt x="194" y="488"/>
                    </a:cubicBezTo>
                    <a:cubicBezTo>
                      <a:pt x="195" y="487"/>
                      <a:pt x="196" y="487"/>
                      <a:pt x="197" y="486"/>
                    </a:cubicBezTo>
                    <a:cubicBezTo>
                      <a:pt x="198" y="486"/>
                      <a:pt x="198" y="486"/>
                      <a:pt x="198" y="486"/>
                    </a:cubicBezTo>
                    <a:cubicBezTo>
                      <a:pt x="197" y="484"/>
                      <a:pt x="196" y="483"/>
                      <a:pt x="195" y="481"/>
                    </a:cubicBezTo>
                    <a:cubicBezTo>
                      <a:pt x="196" y="482"/>
                      <a:pt x="197" y="483"/>
                      <a:pt x="198" y="484"/>
                    </a:cubicBezTo>
                    <a:cubicBezTo>
                      <a:pt x="198" y="483"/>
                      <a:pt x="198" y="483"/>
                      <a:pt x="198" y="483"/>
                    </a:cubicBezTo>
                    <a:cubicBezTo>
                      <a:pt x="198" y="483"/>
                      <a:pt x="198" y="483"/>
                      <a:pt x="198" y="482"/>
                    </a:cubicBezTo>
                    <a:cubicBezTo>
                      <a:pt x="199" y="483"/>
                      <a:pt x="199" y="485"/>
                      <a:pt x="200" y="485"/>
                    </a:cubicBezTo>
                    <a:cubicBezTo>
                      <a:pt x="202" y="485"/>
                      <a:pt x="204" y="484"/>
                      <a:pt x="206" y="483"/>
                    </a:cubicBezTo>
                    <a:cubicBezTo>
                      <a:pt x="206" y="480"/>
                      <a:pt x="206" y="480"/>
                      <a:pt x="205" y="480"/>
                    </a:cubicBezTo>
                    <a:cubicBezTo>
                      <a:pt x="204" y="482"/>
                      <a:pt x="203" y="482"/>
                      <a:pt x="203" y="483"/>
                    </a:cubicBezTo>
                    <a:cubicBezTo>
                      <a:pt x="204" y="481"/>
                      <a:pt x="205" y="480"/>
                      <a:pt x="204" y="479"/>
                    </a:cubicBezTo>
                    <a:cubicBezTo>
                      <a:pt x="203" y="479"/>
                      <a:pt x="202" y="478"/>
                      <a:pt x="200" y="478"/>
                    </a:cubicBezTo>
                    <a:cubicBezTo>
                      <a:pt x="200" y="478"/>
                      <a:pt x="200" y="478"/>
                      <a:pt x="200" y="477"/>
                    </a:cubicBezTo>
                    <a:cubicBezTo>
                      <a:pt x="204" y="477"/>
                      <a:pt x="204" y="477"/>
                      <a:pt x="204" y="477"/>
                    </a:cubicBezTo>
                    <a:cubicBezTo>
                      <a:pt x="205" y="477"/>
                      <a:pt x="205" y="477"/>
                      <a:pt x="205" y="477"/>
                    </a:cubicBezTo>
                    <a:cubicBezTo>
                      <a:pt x="204" y="475"/>
                      <a:pt x="204" y="475"/>
                      <a:pt x="204" y="475"/>
                    </a:cubicBezTo>
                    <a:cubicBezTo>
                      <a:pt x="206" y="478"/>
                      <a:pt x="206" y="478"/>
                      <a:pt x="206" y="478"/>
                    </a:cubicBezTo>
                    <a:cubicBezTo>
                      <a:pt x="206" y="478"/>
                      <a:pt x="207" y="478"/>
                      <a:pt x="207" y="478"/>
                    </a:cubicBezTo>
                    <a:cubicBezTo>
                      <a:pt x="207" y="477"/>
                      <a:pt x="207" y="476"/>
                      <a:pt x="207" y="475"/>
                    </a:cubicBezTo>
                    <a:cubicBezTo>
                      <a:pt x="207" y="473"/>
                      <a:pt x="207" y="474"/>
                      <a:pt x="208" y="474"/>
                    </a:cubicBezTo>
                    <a:cubicBezTo>
                      <a:pt x="208" y="472"/>
                      <a:pt x="208" y="472"/>
                      <a:pt x="208" y="472"/>
                    </a:cubicBezTo>
                    <a:cubicBezTo>
                      <a:pt x="208" y="472"/>
                      <a:pt x="208" y="472"/>
                      <a:pt x="208" y="472"/>
                    </a:cubicBezTo>
                    <a:cubicBezTo>
                      <a:pt x="208" y="472"/>
                      <a:pt x="208" y="472"/>
                      <a:pt x="208" y="472"/>
                    </a:cubicBezTo>
                    <a:cubicBezTo>
                      <a:pt x="208" y="471"/>
                      <a:pt x="208" y="470"/>
                      <a:pt x="208" y="469"/>
                    </a:cubicBezTo>
                    <a:cubicBezTo>
                      <a:pt x="207" y="469"/>
                      <a:pt x="206" y="468"/>
                      <a:pt x="205" y="468"/>
                    </a:cubicBezTo>
                    <a:cubicBezTo>
                      <a:pt x="204" y="466"/>
                      <a:pt x="204" y="464"/>
                      <a:pt x="203" y="463"/>
                    </a:cubicBezTo>
                    <a:cubicBezTo>
                      <a:pt x="204" y="462"/>
                      <a:pt x="204" y="462"/>
                      <a:pt x="204" y="462"/>
                    </a:cubicBezTo>
                    <a:cubicBezTo>
                      <a:pt x="204" y="463"/>
                      <a:pt x="205" y="465"/>
                      <a:pt x="205" y="466"/>
                    </a:cubicBezTo>
                    <a:cubicBezTo>
                      <a:pt x="205" y="464"/>
                      <a:pt x="205" y="463"/>
                      <a:pt x="205" y="462"/>
                    </a:cubicBezTo>
                    <a:cubicBezTo>
                      <a:pt x="206" y="464"/>
                      <a:pt x="207" y="464"/>
                      <a:pt x="207" y="464"/>
                    </a:cubicBezTo>
                    <a:cubicBezTo>
                      <a:pt x="207" y="462"/>
                      <a:pt x="207" y="462"/>
                      <a:pt x="207" y="462"/>
                    </a:cubicBezTo>
                    <a:cubicBezTo>
                      <a:pt x="208" y="463"/>
                      <a:pt x="208" y="463"/>
                      <a:pt x="208" y="463"/>
                    </a:cubicBezTo>
                    <a:cubicBezTo>
                      <a:pt x="208" y="463"/>
                      <a:pt x="208" y="463"/>
                      <a:pt x="209" y="463"/>
                    </a:cubicBezTo>
                    <a:cubicBezTo>
                      <a:pt x="209" y="461"/>
                      <a:pt x="209" y="461"/>
                      <a:pt x="209" y="461"/>
                    </a:cubicBezTo>
                    <a:cubicBezTo>
                      <a:pt x="208" y="460"/>
                      <a:pt x="208" y="459"/>
                      <a:pt x="207" y="458"/>
                    </a:cubicBezTo>
                    <a:cubicBezTo>
                      <a:pt x="207" y="458"/>
                      <a:pt x="208" y="459"/>
                      <a:pt x="208" y="460"/>
                    </a:cubicBezTo>
                    <a:cubicBezTo>
                      <a:pt x="209" y="459"/>
                      <a:pt x="210" y="458"/>
                      <a:pt x="211" y="458"/>
                    </a:cubicBezTo>
                    <a:cubicBezTo>
                      <a:pt x="210" y="455"/>
                      <a:pt x="207" y="452"/>
                      <a:pt x="206" y="450"/>
                    </a:cubicBezTo>
                    <a:cubicBezTo>
                      <a:pt x="206" y="450"/>
                      <a:pt x="206" y="450"/>
                      <a:pt x="206" y="450"/>
                    </a:cubicBezTo>
                    <a:cubicBezTo>
                      <a:pt x="206" y="450"/>
                      <a:pt x="207" y="451"/>
                      <a:pt x="208" y="452"/>
                    </a:cubicBezTo>
                    <a:cubicBezTo>
                      <a:pt x="208" y="451"/>
                      <a:pt x="208" y="451"/>
                      <a:pt x="208" y="450"/>
                    </a:cubicBezTo>
                    <a:cubicBezTo>
                      <a:pt x="209" y="451"/>
                      <a:pt x="209" y="453"/>
                      <a:pt x="210" y="453"/>
                    </a:cubicBezTo>
                    <a:cubicBezTo>
                      <a:pt x="210" y="452"/>
                      <a:pt x="210" y="451"/>
                      <a:pt x="210" y="450"/>
                    </a:cubicBezTo>
                    <a:cubicBezTo>
                      <a:pt x="211" y="449"/>
                      <a:pt x="211" y="449"/>
                      <a:pt x="211" y="449"/>
                    </a:cubicBezTo>
                    <a:cubicBezTo>
                      <a:pt x="212" y="452"/>
                      <a:pt x="212" y="452"/>
                      <a:pt x="212" y="452"/>
                    </a:cubicBezTo>
                    <a:cubicBezTo>
                      <a:pt x="212" y="452"/>
                      <a:pt x="212" y="452"/>
                      <a:pt x="212" y="452"/>
                    </a:cubicBezTo>
                    <a:cubicBezTo>
                      <a:pt x="212" y="448"/>
                      <a:pt x="214" y="445"/>
                      <a:pt x="214" y="442"/>
                    </a:cubicBezTo>
                    <a:cubicBezTo>
                      <a:pt x="215" y="442"/>
                      <a:pt x="215" y="442"/>
                      <a:pt x="216" y="442"/>
                    </a:cubicBezTo>
                    <a:cubicBezTo>
                      <a:pt x="217" y="442"/>
                      <a:pt x="217" y="442"/>
                      <a:pt x="217" y="442"/>
                    </a:cubicBezTo>
                    <a:cubicBezTo>
                      <a:pt x="218" y="441"/>
                      <a:pt x="218" y="441"/>
                      <a:pt x="218" y="441"/>
                    </a:cubicBezTo>
                    <a:cubicBezTo>
                      <a:pt x="221" y="440"/>
                      <a:pt x="221" y="440"/>
                      <a:pt x="221" y="440"/>
                    </a:cubicBezTo>
                    <a:cubicBezTo>
                      <a:pt x="220" y="442"/>
                      <a:pt x="220" y="442"/>
                      <a:pt x="220" y="442"/>
                    </a:cubicBezTo>
                    <a:cubicBezTo>
                      <a:pt x="219" y="442"/>
                      <a:pt x="218" y="443"/>
                      <a:pt x="217" y="443"/>
                    </a:cubicBezTo>
                    <a:cubicBezTo>
                      <a:pt x="216" y="443"/>
                      <a:pt x="216" y="443"/>
                      <a:pt x="216" y="443"/>
                    </a:cubicBezTo>
                    <a:cubicBezTo>
                      <a:pt x="217" y="444"/>
                      <a:pt x="217" y="444"/>
                      <a:pt x="218" y="444"/>
                    </a:cubicBezTo>
                    <a:cubicBezTo>
                      <a:pt x="215" y="445"/>
                      <a:pt x="215" y="445"/>
                      <a:pt x="215" y="445"/>
                    </a:cubicBezTo>
                    <a:cubicBezTo>
                      <a:pt x="216" y="447"/>
                      <a:pt x="216" y="447"/>
                      <a:pt x="216" y="447"/>
                    </a:cubicBezTo>
                    <a:cubicBezTo>
                      <a:pt x="216" y="447"/>
                      <a:pt x="216" y="448"/>
                      <a:pt x="215" y="448"/>
                    </a:cubicBezTo>
                    <a:cubicBezTo>
                      <a:pt x="215" y="447"/>
                      <a:pt x="215" y="447"/>
                      <a:pt x="215" y="447"/>
                    </a:cubicBezTo>
                    <a:cubicBezTo>
                      <a:pt x="214" y="447"/>
                      <a:pt x="214" y="447"/>
                      <a:pt x="214" y="447"/>
                    </a:cubicBezTo>
                    <a:cubicBezTo>
                      <a:pt x="213" y="448"/>
                      <a:pt x="213" y="448"/>
                      <a:pt x="213" y="448"/>
                    </a:cubicBezTo>
                    <a:cubicBezTo>
                      <a:pt x="213" y="448"/>
                      <a:pt x="213" y="448"/>
                      <a:pt x="213" y="448"/>
                    </a:cubicBezTo>
                    <a:cubicBezTo>
                      <a:pt x="216" y="450"/>
                      <a:pt x="216" y="450"/>
                      <a:pt x="216" y="450"/>
                    </a:cubicBezTo>
                    <a:cubicBezTo>
                      <a:pt x="213" y="451"/>
                      <a:pt x="213" y="451"/>
                      <a:pt x="213" y="451"/>
                    </a:cubicBezTo>
                    <a:cubicBezTo>
                      <a:pt x="213" y="453"/>
                      <a:pt x="213" y="453"/>
                      <a:pt x="213" y="453"/>
                    </a:cubicBezTo>
                    <a:cubicBezTo>
                      <a:pt x="214" y="454"/>
                      <a:pt x="214" y="454"/>
                      <a:pt x="214" y="454"/>
                    </a:cubicBezTo>
                    <a:cubicBezTo>
                      <a:pt x="215" y="457"/>
                      <a:pt x="215" y="457"/>
                      <a:pt x="215" y="457"/>
                    </a:cubicBezTo>
                    <a:cubicBezTo>
                      <a:pt x="214" y="458"/>
                      <a:pt x="214" y="458"/>
                      <a:pt x="214" y="458"/>
                    </a:cubicBezTo>
                    <a:cubicBezTo>
                      <a:pt x="214" y="458"/>
                      <a:pt x="214" y="458"/>
                      <a:pt x="214" y="458"/>
                    </a:cubicBezTo>
                    <a:cubicBezTo>
                      <a:pt x="214" y="458"/>
                      <a:pt x="214" y="458"/>
                      <a:pt x="214" y="458"/>
                    </a:cubicBezTo>
                    <a:cubicBezTo>
                      <a:pt x="213" y="461"/>
                      <a:pt x="211" y="463"/>
                      <a:pt x="210" y="466"/>
                    </a:cubicBezTo>
                    <a:cubicBezTo>
                      <a:pt x="210" y="466"/>
                      <a:pt x="210" y="466"/>
                      <a:pt x="210" y="466"/>
                    </a:cubicBezTo>
                    <a:cubicBezTo>
                      <a:pt x="211" y="465"/>
                      <a:pt x="212" y="464"/>
                      <a:pt x="213" y="463"/>
                    </a:cubicBezTo>
                    <a:cubicBezTo>
                      <a:pt x="213" y="463"/>
                      <a:pt x="213" y="463"/>
                      <a:pt x="213" y="463"/>
                    </a:cubicBezTo>
                    <a:cubicBezTo>
                      <a:pt x="213" y="463"/>
                      <a:pt x="213" y="463"/>
                      <a:pt x="213" y="463"/>
                    </a:cubicBezTo>
                    <a:cubicBezTo>
                      <a:pt x="213" y="463"/>
                      <a:pt x="213" y="463"/>
                      <a:pt x="213" y="463"/>
                    </a:cubicBezTo>
                    <a:cubicBezTo>
                      <a:pt x="213" y="463"/>
                      <a:pt x="213" y="463"/>
                      <a:pt x="213" y="463"/>
                    </a:cubicBezTo>
                    <a:cubicBezTo>
                      <a:pt x="213" y="463"/>
                      <a:pt x="213" y="463"/>
                      <a:pt x="213" y="463"/>
                    </a:cubicBezTo>
                    <a:cubicBezTo>
                      <a:pt x="213" y="463"/>
                      <a:pt x="213" y="463"/>
                      <a:pt x="213" y="463"/>
                    </a:cubicBezTo>
                    <a:cubicBezTo>
                      <a:pt x="213" y="463"/>
                      <a:pt x="213" y="463"/>
                      <a:pt x="213" y="463"/>
                    </a:cubicBezTo>
                    <a:cubicBezTo>
                      <a:pt x="213" y="463"/>
                      <a:pt x="213" y="463"/>
                      <a:pt x="213" y="463"/>
                    </a:cubicBezTo>
                    <a:cubicBezTo>
                      <a:pt x="221" y="456"/>
                      <a:pt x="221" y="456"/>
                      <a:pt x="224" y="440"/>
                    </a:cubicBezTo>
                    <a:cubicBezTo>
                      <a:pt x="224" y="439"/>
                      <a:pt x="225" y="439"/>
                      <a:pt x="226" y="439"/>
                    </a:cubicBezTo>
                    <a:cubicBezTo>
                      <a:pt x="226" y="439"/>
                      <a:pt x="225" y="440"/>
                      <a:pt x="224" y="441"/>
                    </a:cubicBezTo>
                    <a:cubicBezTo>
                      <a:pt x="224" y="442"/>
                      <a:pt x="224" y="444"/>
                      <a:pt x="225" y="445"/>
                    </a:cubicBezTo>
                    <a:cubicBezTo>
                      <a:pt x="227" y="446"/>
                      <a:pt x="227" y="446"/>
                      <a:pt x="227" y="446"/>
                    </a:cubicBezTo>
                    <a:cubicBezTo>
                      <a:pt x="225" y="449"/>
                      <a:pt x="225" y="449"/>
                      <a:pt x="225" y="449"/>
                    </a:cubicBezTo>
                    <a:cubicBezTo>
                      <a:pt x="226" y="450"/>
                      <a:pt x="226" y="450"/>
                      <a:pt x="226" y="450"/>
                    </a:cubicBezTo>
                    <a:cubicBezTo>
                      <a:pt x="228" y="448"/>
                      <a:pt x="230" y="445"/>
                      <a:pt x="233" y="445"/>
                    </a:cubicBezTo>
                    <a:cubicBezTo>
                      <a:pt x="239" y="437"/>
                      <a:pt x="239" y="437"/>
                      <a:pt x="238" y="433"/>
                    </a:cubicBezTo>
                    <a:cubicBezTo>
                      <a:pt x="240" y="431"/>
                      <a:pt x="243" y="429"/>
                      <a:pt x="244" y="428"/>
                    </a:cubicBezTo>
                    <a:cubicBezTo>
                      <a:pt x="243" y="429"/>
                      <a:pt x="243" y="430"/>
                      <a:pt x="242" y="431"/>
                    </a:cubicBezTo>
                    <a:cubicBezTo>
                      <a:pt x="255" y="429"/>
                      <a:pt x="255" y="429"/>
                      <a:pt x="264" y="431"/>
                    </a:cubicBezTo>
                    <a:cubicBezTo>
                      <a:pt x="264" y="431"/>
                      <a:pt x="264" y="431"/>
                      <a:pt x="264" y="431"/>
                    </a:cubicBezTo>
                    <a:cubicBezTo>
                      <a:pt x="264" y="431"/>
                      <a:pt x="264" y="431"/>
                      <a:pt x="264" y="431"/>
                    </a:cubicBezTo>
                    <a:cubicBezTo>
                      <a:pt x="264" y="431"/>
                      <a:pt x="264" y="431"/>
                      <a:pt x="265" y="431"/>
                    </a:cubicBezTo>
                    <a:cubicBezTo>
                      <a:pt x="265" y="431"/>
                      <a:pt x="265" y="431"/>
                      <a:pt x="265" y="431"/>
                    </a:cubicBezTo>
                    <a:cubicBezTo>
                      <a:pt x="265" y="431"/>
                      <a:pt x="265" y="431"/>
                      <a:pt x="265" y="431"/>
                    </a:cubicBezTo>
                    <a:cubicBezTo>
                      <a:pt x="265" y="431"/>
                      <a:pt x="265" y="431"/>
                      <a:pt x="265" y="431"/>
                    </a:cubicBezTo>
                    <a:cubicBezTo>
                      <a:pt x="265" y="431"/>
                      <a:pt x="265" y="431"/>
                      <a:pt x="265" y="431"/>
                    </a:cubicBezTo>
                    <a:cubicBezTo>
                      <a:pt x="265" y="431"/>
                      <a:pt x="265" y="431"/>
                      <a:pt x="265" y="431"/>
                    </a:cubicBezTo>
                    <a:cubicBezTo>
                      <a:pt x="265" y="430"/>
                      <a:pt x="266" y="429"/>
                      <a:pt x="266" y="428"/>
                    </a:cubicBezTo>
                    <a:cubicBezTo>
                      <a:pt x="267" y="429"/>
                      <a:pt x="267" y="430"/>
                      <a:pt x="268" y="431"/>
                    </a:cubicBezTo>
                    <a:cubicBezTo>
                      <a:pt x="269" y="430"/>
                      <a:pt x="270" y="430"/>
                      <a:pt x="272" y="430"/>
                    </a:cubicBezTo>
                    <a:cubicBezTo>
                      <a:pt x="273" y="429"/>
                      <a:pt x="273" y="429"/>
                      <a:pt x="273" y="429"/>
                    </a:cubicBezTo>
                    <a:cubicBezTo>
                      <a:pt x="274" y="430"/>
                      <a:pt x="277" y="431"/>
                      <a:pt x="279" y="432"/>
                    </a:cubicBezTo>
                    <a:cubicBezTo>
                      <a:pt x="279" y="430"/>
                      <a:pt x="279" y="429"/>
                      <a:pt x="280" y="428"/>
                    </a:cubicBezTo>
                    <a:cubicBezTo>
                      <a:pt x="279" y="427"/>
                      <a:pt x="279" y="427"/>
                      <a:pt x="278" y="426"/>
                    </a:cubicBezTo>
                    <a:cubicBezTo>
                      <a:pt x="278" y="426"/>
                      <a:pt x="278" y="426"/>
                      <a:pt x="278" y="426"/>
                    </a:cubicBezTo>
                    <a:cubicBezTo>
                      <a:pt x="279" y="429"/>
                      <a:pt x="279" y="429"/>
                      <a:pt x="279" y="429"/>
                    </a:cubicBezTo>
                    <a:cubicBezTo>
                      <a:pt x="279" y="429"/>
                      <a:pt x="279" y="429"/>
                      <a:pt x="279" y="430"/>
                    </a:cubicBezTo>
                    <a:cubicBezTo>
                      <a:pt x="275" y="429"/>
                      <a:pt x="275" y="429"/>
                      <a:pt x="275" y="429"/>
                    </a:cubicBezTo>
                    <a:cubicBezTo>
                      <a:pt x="275" y="427"/>
                      <a:pt x="275" y="424"/>
                      <a:pt x="274" y="422"/>
                    </a:cubicBezTo>
                    <a:cubicBezTo>
                      <a:pt x="275" y="421"/>
                      <a:pt x="277" y="420"/>
                      <a:pt x="278" y="419"/>
                    </a:cubicBezTo>
                    <a:cubicBezTo>
                      <a:pt x="278" y="418"/>
                      <a:pt x="278" y="417"/>
                      <a:pt x="278" y="416"/>
                    </a:cubicBezTo>
                    <a:cubicBezTo>
                      <a:pt x="279" y="414"/>
                      <a:pt x="282" y="412"/>
                      <a:pt x="284" y="410"/>
                    </a:cubicBezTo>
                    <a:cubicBezTo>
                      <a:pt x="286" y="410"/>
                      <a:pt x="286" y="410"/>
                      <a:pt x="286" y="410"/>
                    </a:cubicBezTo>
                    <a:cubicBezTo>
                      <a:pt x="286" y="409"/>
                      <a:pt x="286" y="409"/>
                      <a:pt x="286" y="409"/>
                    </a:cubicBezTo>
                    <a:cubicBezTo>
                      <a:pt x="286" y="409"/>
                      <a:pt x="286" y="409"/>
                      <a:pt x="286" y="409"/>
                    </a:cubicBezTo>
                    <a:cubicBezTo>
                      <a:pt x="286" y="409"/>
                      <a:pt x="286" y="409"/>
                      <a:pt x="286" y="409"/>
                    </a:cubicBezTo>
                    <a:cubicBezTo>
                      <a:pt x="286" y="409"/>
                      <a:pt x="286" y="409"/>
                      <a:pt x="286" y="408"/>
                    </a:cubicBezTo>
                    <a:cubicBezTo>
                      <a:pt x="286" y="408"/>
                      <a:pt x="286" y="408"/>
                      <a:pt x="286" y="408"/>
                    </a:cubicBezTo>
                    <a:cubicBezTo>
                      <a:pt x="286" y="408"/>
                      <a:pt x="286" y="408"/>
                      <a:pt x="286" y="408"/>
                    </a:cubicBezTo>
                    <a:cubicBezTo>
                      <a:pt x="286" y="408"/>
                      <a:pt x="286" y="408"/>
                      <a:pt x="287" y="408"/>
                    </a:cubicBezTo>
                    <a:cubicBezTo>
                      <a:pt x="289" y="408"/>
                      <a:pt x="289" y="408"/>
                      <a:pt x="289" y="408"/>
                    </a:cubicBezTo>
                    <a:cubicBezTo>
                      <a:pt x="289" y="409"/>
                      <a:pt x="289" y="409"/>
                      <a:pt x="289" y="409"/>
                    </a:cubicBezTo>
                    <a:cubicBezTo>
                      <a:pt x="290" y="409"/>
                      <a:pt x="290" y="409"/>
                      <a:pt x="290" y="409"/>
                    </a:cubicBezTo>
                    <a:cubicBezTo>
                      <a:pt x="293" y="406"/>
                      <a:pt x="293" y="406"/>
                      <a:pt x="293" y="406"/>
                    </a:cubicBezTo>
                    <a:cubicBezTo>
                      <a:pt x="292" y="408"/>
                      <a:pt x="292" y="408"/>
                      <a:pt x="292" y="408"/>
                    </a:cubicBezTo>
                    <a:cubicBezTo>
                      <a:pt x="293" y="409"/>
                      <a:pt x="293" y="409"/>
                      <a:pt x="293" y="409"/>
                    </a:cubicBezTo>
                    <a:cubicBezTo>
                      <a:pt x="295" y="408"/>
                      <a:pt x="295" y="408"/>
                      <a:pt x="295" y="408"/>
                    </a:cubicBezTo>
                    <a:cubicBezTo>
                      <a:pt x="297" y="407"/>
                      <a:pt x="300" y="405"/>
                      <a:pt x="302" y="403"/>
                    </a:cubicBezTo>
                    <a:cubicBezTo>
                      <a:pt x="303" y="402"/>
                      <a:pt x="303" y="402"/>
                      <a:pt x="303" y="402"/>
                    </a:cubicBezTo>
                    <a:cubicBezTo>
                      <a:pt x="303" y="403"/>
                      <a:pt x="303" y="403"/>
                      <a:pt x="303" y="403"/>
                    </a:cubicBezTo>
                    <a:cubicBezTo>
                      <a:pt x="301" y="405"/>
                      <a:pt x="301" y="405"/>
                      <a:pt x="301" y="405"/>
                    </a:cubicBezTo>
                    <a:cubicBezTo>
                      <a:pt x="303" y="405"/>
                      <a:pt x="306" y="405"/>
                      <a:pt x="308" y="406"/>
                    </a:cubicBezTo>
                    <a:cubicBezTo>
                      <a:pt x="309" y="405"/>
                      <a:pt x="311" y="405"/>
                      <a:pt x="312" y="404"/>
                    </a:cubicBezTo>
                    <a:cubicBezTo>
                      <a:pt x="312" y="405"/>
                      <a:pt x="312" y="405"/>
                      <a:pt x="312" y="406"/>
                    </a:cubicBezTo>
                    <a:cubicBezTo>
                      <a:pt x="314" y="405"/>
                      <a:pt x="317" y="404"/>
                      <a:pt x="319" y="404"/>
                    </a:cubicBezTo>
                    <a:cubicBezTo>
                      <a:pt x="319" y="403"/>
                      <a:pt x="318" y="403"/>
                      <a:pt x="318" y="403"/>
                    </a:cubicBezTo>
                    <a:cubicBezTo>
                      <a:pt x="319" y="402"/>
                      <a:pt x="319" y="402"/>
                      <a:pt x="319" y="402"/>
                    </a:cubicBezTo>
                    <a:cubicBezTo>
                      <a:pt x="320" y="401"/>
                      <a:pt x="320" y="401"/>
                      <a:pt x="320" y="401"/>
                    </a:cubicBezTo>
                    <a:cubicBezTo>
                      <a:pt x="322" y="401"/>
                      <a:pt x="325" y="402"/>
                      <a:pt x="327" y="402"/>
                    </a:cubicBezTo>
                    <a:cubicBezTo>
                      <a:pt x="328" y="402"/>
                      <a:pt x="328" y="401"/>
                      <a:pt x="329" y="400"/>
                    </a:cubicBezTo>
                    <a:cubicBezTo>
                      <a:pt x="333" y="403"/>
                      <a:pt x="333" y="403"/>
                      <a:pt x="344" y="399"/>
                    </a:cubicBezTo>
                    <a:cubicBezTo>
                      <a:pt x="347" y="399"/>
                      <a:pt x="347" y="399"/>
                      <a:pt x="347" y="399"/>
                    </a:cubicBezTo>
                    <a:cubicBezTo>
                      <a:pt x="346" y="400"/>
                      <a:pt x="343" y="401"/>
                      <a:pt x="340" y="402"/>
                    </a:cubicBezTo>
                    <a:cubicBezTo>
                      <a:pt x="344" y="404"/>
                      <a:pt x="349" y="404"/>
                      <a:pt x="353" y="407"/>
                    </a:cubicBezTo>
                    <a:cubicBezTo>
                      <a:pt x="353" y="407"/>
                      <a:pt x="353" y="407"/>
                      <a:pt x="353" y="407"/>
                    </a:cubicBezTo>
                    <a:cubicBezTo>
                      <a:pt x="350" y="407"/>
                      <a:pt x="347" y="407"/>
                      <a:pt x="345" y="407"/>
                    </a:cubicBezTo>
                    <a:cubicBezTo>
                      <a:pt x="345" y="407"/>
                      <a:pt x="345" y="408"/>
                      <a:pt x="345" y="408"/>
                    </a:cubicBezTo>
                    <a:cubicBezTo>
                      <a:pt x="345" y="405"/>
                      <a:pt x="345" y="405"/>
                      <a:pt x="345" y="405"/>
                    </a:cubicBezTo>
                    <a:cubicBezTo>
                      <a:pt x="338" y="405"/>
                      <a:pt x="338" y="405"/>
                      <a:pt x="331" y="408"/>
                    </a:cubicBezTo>
                    <a:cubicBezTo>
                      <a:pt x="329" y="408"/>
                      <a:pt x="329" y="408"/>
                      <a:pt x="329" y="408"/>
                    </a:cubicBezTo>
                    <a:cubicBezTo>
                      <a:pt x="330" y="409"/>
                      <a:pt x="330" y="409"/>
                      <a:pt x="330" y="409"/>
                    </a:cubicBezTo>
                    <a:cubicBezTo>
                      <a:pt x="330" y="409"/>
                      <a:pt x="330" y="409"/>
                      <a:pt x="330" y="409"/>
                    </a:cubicBezTo>
                    <a:cubicBezTo>
                      <a:pt x="328" y="409"/>
                      <a:pt x="325" y="409"/>
                      <a:pt x="324" y="410"/>
                    </a:cubicBezTo>
                    <a:cubicBezTo>
                      <a:pt x="324" y="410"/>
                      <a:pt x="324" y="410"/>
                      <a:pt x="324" y="410"/>
                    </a:cubicBezTo>
                    <a:cubicBezTo>
                      <a:pt x="325" y="410"/>
                      <a:pt x="326" y="410"/>
                      <a:pt x="327" y="409"/>
                    </a:cubicBezTo>
                    <a:cubicBezTo>
                      <a:pt x="324" y="412"/>
                      <a:pt x="319" y="415"/>
                      <a:pt x="325" y="422"/>
                    </a:cubicBezTo>
                    <a:cubicBezTo>
                      <a:pt x="326" y="422"/>
                      <a:pt x="327" y="421"/>
                      <a:pt x="328" y="421"/>
                    </a:cubicBezTo>
                    <a:cubicBezTo>
                      <a:pt x="331" y="421"/>
                      <a:pt x="331" y="420"/>
                      <a:pt x="331" y="420"/>
                    </a:cubicBezTo>
                    <a:cubicBezTo>
                      <a:pt x="332" y="420"/>
                      <a:pt x="332" y="420"/>
                      <a:pt x="332" y="420"/>
                    </a:cubicBezTo>
                    <a:cubicBezTo>
                      <a:pt x="340" y="415"/>
                      <a:pt x="340" y="415"/>
                      <a:pt x="341" y="414"/>
                    </a:cubicBezTo>
                    <a:cubicBezTo>
                      <a:pt x="341" y="413"/>
                      <a:pt x="342" y="413"/>
                      <a:pt x="342" y="414"/>
                    </a:cubicBezTo>
                    <a:cubicBezTo>
                      <a:pt x="342" y="415"/>
                      <a:pt x="342" y="415"/>
                      <a:pt x="342" y="415"/>
                    </a:cubicBezTo>
                    <a:cubicBezTo>
                      <a:pt x="342" y="415"/>
                      <a:pt x="342" y="415"/>
                      <a:pt x="343" y="415"/>
                    </a:cubicBezTo>
                    <a:cubicBezTo>
                      <a:pt x="345" y="413"/>
                      <a:pt x="345" y="413"/>
                      <a:pt x="345" y="413"/>
                    </a:cubicBezTo>
                    <a:cubicBezTo>
                      <a:pt x="344" y="415"/>
                      <a:pt x="344" y="415"/>
                      <a:pt x="344" y="415"/>
                    </a:cubicBezTo>
                    <a:cubicBezTo>
                      <a:pt x="346" y="415"/>
                      <a:pt x="348" y="416"/>
                      <a:pt x="350" y="415"/>
                    </a:cubicBezTo>
                    <a:cubicBezTo>
                      <a:pt x="351" y="414"/>
                      <a:pt x="351" y="414"/>
                      <a:pt x="351" y="414"/>
                    </a:cubicBezTo>
                    <a:cubicBezTo>
                      <a:pt x="352" y="414"/>
                      <a:pt x="352" y="414"/>
                      <a:pt x="352" y="414"/>
                    </a:cubicBezTo>
                    <a:cubicBezTo>
                      <a:pt x="357" y="415"/>
                      <a:pt x="362" y="413"/>
                      <a:pt x="367" y="414"/>
                    </a:cubicBezTo>
                    <a:cubicBezTo>
                      <a:pt x="367" y="414"/>
                      <a:pt x="367" y="413"/>
                      <a:pt x="367" y="413"/>
                    </a:cubicBezTo>
                    <a:cubicBezTo>
                      <a:pt x="370" y="413"/>
                      <a:pt x="370" y="413"/>
                      <a:pt x="370" y="413"/>
                    </a:cubicBezTo>
                    <a:cubicBezTo>
                      <a:pt x="371" y="413"/>
                      <a:pt x="371" y="413"/>
                      <a:pt x="371" y="413"/>
                    </a:cubicBezTo>
                    <a:cubicBezTo>
                      <a:pt x="372" y="413"/>
                      <a:pt x="373" y="414"/>
                      <a:pt x="374" y="414"/>
                    </a:cubicBezTo>
                    <a:cubicBezTo>
                      <a:pt x="373" y="413"/>
                      <a:pt x="372" y="412"/>
                      <a:pt x="370" y="411"/>
                    </a:cubicBezTo>
                    <a:cubicBezTo>
                      <a:pt x="372" y="411"/>
                      <a:pt x="372" y="411"/>
                      <a:pt x="372" y="411"/>
                    </a:cubicBezTo>
                    <a:cubicBezTo>
                      <a:pt x="373" y="410"/>
                      <a:pt x="373" y="410"/>
                      <a:pt x="373" y="410"/>
                    </a:cubicBezTo>
                    <a:cubicBezTo>
                      <a:pt x="370" y="405"/>
                      <a:pt x="370" y="405"/>
                      <a:pt x="361" y="405"/>
                    </a:cubicBezTo>
                    <a:cubicBezTo>
                      <a:pt x="361" y="405"/>
                      <a:pt x="361" y="404"/>
                      <a:pt x="361" y="404"/>
                    </a:cubicBezTo>
                    <a:cubicBezTo>
                      <a:pt x="361" y="404"/>
                      <a:pt x="361" y="404"/>
                      <a:pt x="361" y="404"/>
                    </a:cubicBezTo>
                    <a:cubicBezTo>
                      <a:pt x="361" y="403"/>
                      <a:pt x="361" y="403"/>
                      <a:pt x="361" y="403"/>
                    </a:cubicBezTo>
                    <a:cubicBezTo>
                      <a:pt x="360" y="403"/>
                      <a:pt x="360" y="403"/>
                      <a:pt x="352" y="399"/>
                    </a:cubicBezTo>
                    <a:cubicBezTo>
                      <a:pt x="350" y="398"/>
                      <a:pt x="350" y="398"/>
                      <a:pt x="350" y="398"/>
                    </a:cubicBezTo>
                    <a:cubicBezTo>
                      <a:pt x="350" y="398"/>
                      <a:pt x="350" y="398"/>
                      <a:pt x="350" y="398"/>
                    </a:cubicBezTo>
                    <a:cubicBezTo>
                      <a:pt x="350" y="397"/>
                      <a:pt x="350" y="397"/>
                      <a:pt x="350" y="397"/>
                    </a:cubicBezTo>
                    <a:cubicBezTo>
                      <a:pt x="353" y="397"/>
                      <a:pt x="353" y="397"/>
                      <a:pt x="353" y="397"/>
                    </a:cubicBezTo>
                    <a:cubicBezTo>
                      <a:pt x="351" y="396"/>
                      <a:pt x="349" y="394"/>
                      <a:pt x="347" y="392"/>
                    </a:cubicBezTo>
                    <a:cubicBezTo>
                      <a:pt x="347" y="390"/>
                      <a:pt x="348" y="387"/>
                      <a:pt x="348" y="385"/>
                    </a:cubicBezTo>
                    <a:cubicBezTo>
                      <a:pt x="347" y="385"/>
                      <a:pt x="346" y="384"/>
                      <a:pt x="346" y="383"/>
                    </a:cubicBezTo>
                    <a:cubicBezTo>
                      <a:pt x="350" y="380"/>
                      <a:pt x="351" y="379"/>
                      <a:pt x="353" y="375"/>
                    </a:cubicBezTo>
                    <a:cubicBezTo>
                      <a:pt x="351" y="375"/>
                      <a:pt x="351" y="375"/>
                      <a:pt x="351" y="375"/>
                    </a:cubicBezTo>
                    <a:cubicBezTo>
                      <a:pt x="350" y="375"/>
                      <a:pt x="349" y="375"/>
                      <a:pt x="348" y="375"/>
                    </a:cubicBezTo>
                    <a:cubicBezTo>
                      <a:pt x="346" y="374"/>
                      <a:pt x="343" y="371"/>
                      <a:pt x="342" y="370"/>
                    </a:cubicBezTo>
                    <a:cubicBezTo>
                      <a:pt x="340" y="369"/>
                      <a:pt x="340" y="369"/>
                      <a:pt x="340" y="369"/>
                    </a:cubicBezTo>
                    <a:cubicBezTo>
                      <a:pt x="362" y="367"/>
                      <a:pt x="362" y="367"/>
                      <a:pt x="363" y="366"/>
                    </a:cubicBezTo>
                    <a:cubicBezTo>
                      <a:pt x="361" y="363"/>
                      <a:pt x="351" y="347"/>
                      <a:pt x="296" y="372"/>
                    </a:cubicBezTo>
                    <a:cubicBezTo>
                      <a:pt x="337" y="337"/>
                      <a:pt x="360" y="345"/>
                      <a:pt x="390" y="354"/>
                    </a:cubicBezTo>
                    <a:cubicBezTo>
                      <a:pt x="406" y="360"/>
                      <a:pt x="416" y="356"/>
                      <a:pt x="420" y="354"/>
                    </a:cubicBezTo>
                    <a:cubicBezTo>
                      <a:pt x="420" y="354"/>
                      <a:pt x="420" y="354"/>
                      <a:pt x="420" y="354"/>
                    </a:cubicBezTo>
                    <a:cubicBezTo>
                      <a:pt x="431" y="348"/>
                      <a:pt x="446" y="358"/>
                      <a:pt x="456" y="348"/>
                    </a:cubicBezTo>
                    <a:cubicBezTo>
                      <a:pt x="456" y="348"/>
                      <a:pt x="456" y="348"/>
                      <a:pt x="456" y="347"/>
                    </a:cubicBezTo>
                    <a:cubicBezTo>
                      <a:pt x="456" y="346"/>
                      <a:pt x="455" y="344"/>
                      <a:pt x="455" y="342"/>
                    </a:cubicBezTo>
                    <a:cubicBezTo>
                      <a:pt x="468" y="330"/>
                      <a:pt x="454" y="328"/>
                      <a:pt x="454" y="329"/>
                    </a:cubicBezTo>
                    <a:cubicBezTo>
                      <a:pt x="454" y="329"/>
                      <a:pt x="454" y="329"/>
                      <a:pt x="450" y="329"/>
                    </a:cubicBezTo>
                    <a:cubicBezTo>
                      <a:pt x="450" y="327"/>
                      <a:pt x="450" y="327"/>
                      <a:pt x="452" y="325"/>
                    </a:cubicBezTo>
                    <a:cubicBezTo>
                      <a:pt x="452" y="323"/>
                      <a:pt x="450" y="321"/>
                      <a:pt x="446" y="320"/>
                    </a:cubicBezTo>
                    <a:cubicBezTo>
                      <a:pt x="438" y="320"/>
                      <a:pt x="431" y="324"/>
                      <a:pt x="423" y="325"/>
                    </a:cubicBezTo>
                    <a:cubicBezTo>
                      <a:pt x="431" y="313"/>
                      <a:pt x="444" y="322"/>
                      <a:pt x="454" y="316"/>
                    </a:cubicBezTo>
                    <a:cubicBezTo>
                      <a:pt x="448" y="313"/>
                      <a:pt x="445" y="308"/>
                      <a:pt x="439" y="305"/>
                    </a:cubicBezTo>
                    <a:cubicBezTo>
                      <a:pt x="437" y="304"/>
                      <a:pt x="434" y="304"/>
                      <a:pt x="431" y="304"/>
                    </a:cubicBezTo>
                    <a:cubicBezTo>
                      <a:pt x="435" y="296"/>
                      <a:pt x="435" y="296"/>
                      <a:pt x="431" y="290"/>
                    </a:cubicBezTo>
                    <a:cubicBezTo>
                      <a:pt x="430" y="289"/>
                      <a:pt x="430" y="289"/>
                      <a:pt x="430" y="289"/>
                    </a:cubicBezTo>
                    <a:cubicBezTo>
                      <a:pt x="430" y="289"/>
                      <a:pt x="430" y="289"/>
                      <a:pt x="430" y="289"/>
                    </a:cubicBezTo>
                    <a:cubicBezTo>
                      <a:pt x="429" y="289"/>
                      <a:pt x="429" y="289"/>
                      <a:pt x="429" y="289"/>
                    </a:cubicBezTo>
                    <a:cubicBezTo>
                      <a:pt x="429" y="289"/>
                      <a:pt x="429" y="289"/>
                      <a:pt x="429" y="289"/>
                    </a:cubicBezTo>
                    <a:cubicBezTo>
                      <a:pt x="429" y="289"/>
                      <a:pt x="429" y="289"/>
                      <a:pt x="429" y="289"/>
                    </a:cubicBezTo>
                    <a:cubicBezTo>
                      <a:pt x="428" y="289"/>
                      <a:pt x="428" y="289"/>
                      <a:pt x="428" y="289"/>
                    </a:cubicBezTo>
                    <a:cubicBezTo>
                      <a:pt x="428" y="289"/>
                      <a:pt x="428" y="289"/>
                      <a:pt x="428" y="289"/>
                    </a:cubicBezTo>
                    <a:cubicBezTo>
                      <a:pt x="428" y="289"/>
                      <a:pt x="428" y="289"/>
                      <a:pt x="428" y="289"/>
                    </a:cubicBezTo>
                    <a:cubicBezTo>
                      <a:pt x="427" y="287"/>
                      <a:pt x="427" y="287"/>
                      <a:pt x="427" y="281"/>
                    </a:cubicBezTo>
                    <a:cubicBezTo>
                      <a:pt x="427" y="281"/>
                      <a:pt x="427" y="281"/>
                      <a:pt x="427" y="281"/>
                    </a:cubicBezTo>
                    <a:cubicBezTo>
                      <a:pt x="436" y="281"/>
                      <a:pt x="436" y="281"/>
                      <a:pt x="436" y="280"/>
                    </a:cubicBezTo>
                    <a:cubicBezTo>
                      <a:pt x="433" y="275"/>
                      <a:pt x="433" y="275"/>
                      <a:pt x="433" y="273"/>
                    </a:cubicBezTo>
                    <a:cubicBezTo>
                      <a:pt x="436" y="272"/>
                      <a:pt x="436" y="272"/>
                      <a:pt x="437" y="271"/>
                    </a:cubicBezTo>
                    <a:cubicBezTo>
                      <a:pt x="436" y="268"/>
                      <a:pt x="434" y="265"/>
                      <a:pt x="435" y="261"/>
                    </a:cubicBezTo>
                    <a:cubicBezTo>
                      <a:pt x="434" y="261"/>
                      <a:pt x="433" y="261"/>
                      <a:pt x="433" y="261"/>
                    </a:cubicBezTo>
                    <a:cubicBezTo>
                      <a:pt x="434" y="259"/>
                      <a:pt x="434" y="259"/>
                      <a:pt x="435" y="258"/>
                    </a:cubicBezTo>
                    <a:cubicBezTo>
                      <a:pt x="436" y="253"/>
                      <a:pt x="436" y="245"/>
                      <a:pt x="433" y="237"/>
                    </a:cubicBezTo>
                    <a:cubicBezTo>
                      <a:pt x="432" y="239"/>
                      <a:pt x="432" y="239"/>
                      <a:pt x="423" y="241"/>
                    </a:cubicBezTo>
                    <a:cubicBezTo>
                      <a:pt x="423" y="242"/>
                      <a:pt x="422" y="244"/>
                      <a:pt x="422" y="245"/>
                    </a:cubicBezTo>
                    <a:cubicBezTo>
                      <a:pt x="414" y="250"/>
                      <a:pt x="414" y="250"/>
                      <a:pt x="411" y="254"/>
                    </a:cubicBezTo>
                    <a:cubicBezTo>
                      <a:pt x="411" y="254"/>
                      <a:pt x="411" y="254"/>
                      <a:pt x="411" y="254"/>
                    </a:cubicBezTo>
                    <a:cubicBezTo>
                      <a:pt x="411" y="250"/>
                      <a:pt x="411" y="250"/>
                      <a:pt x="410" y="249"/>
                    </a:cubicBezTo>
                    <a:cubicBezTo>
                      <a:pt x="405" y="252"/>
                      <a:pt x="405" y="252"/>
                      <a:pt x="394" y="253"/>
                    </a:cubicBezTo>
                    <a:cubicBezTo>
                      <a:pt x="394" y="244"/>
                      <a:pt x="394" y="244"/>
                      <a:pt x="384" y="245"/>
                    </a:cubicBezTo>
                    <a:cubicBezTo>
                      <a:pt x="384" y="245"/>
                      <a:pt x="384" y="245"/>
                      <a:pt x="384" y="245"/>
                    </a:cubicBezTo>
                    <a:cubicBezTo>
                      <a:pt x="384" y="243"/>
                      <a:pt x="384" y="243"/>
                      <a:pt x="387" y="240"/>
                    </a:cubicBezTo>
                    <a:cubicBezTo>
                      <a:pt x="388" y="240"/>
                      <a:pt x="389" y="240"/>
                      <a:pt x="389" y="241"/>
                    </a:cubicBezTo>
                    <a:cubicBezTo>
                      <a:pt x="390" y="240"/>
                      <a:pt x="391" y="240"/>
                      <a:pt x="391" y="239"/>
                    </a:cubicBezTo>
                    <a:cubicBezTo>
                      <a:pt x="406" y="219"/>
                      <a:pt x="406" y="219"/>
                      <a:pt x="406" y="219"/>
                    </a:cubicBezTo>
                    <a:cubicBezTo>
                      <a:pt x="403" y="218"/>
                      <a:pt x="403" y="218"/>
                      <a:pt x="393" y="211"/>
                    </a:cubicBezTo>
                    <a:cubicBezTo>
                      <a:pt x="394" y="198"/>
                      <a:pt x="394" y="198"/>
                      <a:pt x="393" y="196"/>
                    </a:cubicBezTo>
                    <a:cubicBezTo>
                      <a:pt x="389" y="192"/>
                      <a:pt x="384" y="196"/>
                      <a:pt x="380" y="194"/>
                    </a:cubicBezTo>
                    <a:cubicBezTo>
                      <a:pt x="376" y="193"/>
                      <a:pt x="375" y="188"/>
                      <a:pt x="371" y="187"/>
                    </a:cubicBezTo>
                    <a:cubicBezTo>
                      <a:pt x="370" y="186"/>
                      <a:pt x="370" y="186"/>
                      <a:pt x="369" y="186"/>
                    </a:cubicBezTo>
                    <a:cubicBezTo>
                      <a:pt x="364" y="187"/>
                      <a:pt x="359" y="191"/>
                      <a:pt x="359" y="195"/>
                    </a:cubicBezTo>
                    <a:cubicBezTo>
                      <a:pt x="360" y="197"/>
                      <a:pt x="360" y="197"/>
                      <a:pt x="348" y="204"/>
                    </a:cubicBezTo>
                    <a:cubicBezTo>
                      <a:pt x="348" y="204"/>
                      <a:pt x="348" y="204"/>
                      <a:pt x="348" y="204"/>
                    </a:cubicBezTo>
                    <a:cubicBezTo>
                      <a:pt x="349" y="204"/>
                      <a:pt x="351" y="205"/>
                      <a:pt x="352" y="206"/>
                    </a:cubicBezTo>
                    <a:cubicBezTo>
                      <a:pt x="349" y="209"/>
                      <a:pt x="348" y="214"/>
                      <a:pt x="344" y="217"/>
                    </a:cubicBezTo>
                    <a:cubicBezTo>
                      <a:pt x="328" y="225"/>
                      <a:pt x="328" y="225"/>
                      <a:pt x="328" y="225"/>
                    </a:cubicBezTo>
                    <a:cubicBezTo>
                      <a:pt x="327" y="227"/>
                      <a:pt x="327" y="228"/>
                      <a:pt x="329" y="234"/>
                    </a:cubicBezTo>
                    <a:cubicBezTo>
                      <a:pt x="331" y="243"/>
                      <a:pt x="324" y="250"/>
                      <a:pt x="323" y="251"/>
                    </a:cubicBezTo>
                    <a:cubicBezTo>
                      <a:pt x="321" y="253"/>
                      <a:pt x="308" y="266"/>
                      <a:pt x="287" y="266"/>
                    </a:cubicBezTo>
                    <a:cubicBezTo>
                      <a:pt x="285" y="269"/>
                      <a:pt x="287" y="274"/>
                      <a:pt x="285" y="278"/>
                    </a:cubicBezTo>
                    <a:cubicBezTo>
                      <a:pt x="285" y="278"/>
                      <a:pt x="285" y="278"/>
                      <a:pt x="285" y="278"/>
                    </a:cubicBezTo>
                    <a:cubicBezTo>
                      <a:pt x="285" y="278"/>
                      <a:pt x="285" y="278"/>
                      <a:pt x="285" y="278"/>
                    </a:cubicBezTo>
                    <a:cubicBezTo>
                      <a:pt x="284" y="278"/>
                      <a:pt x="284" y="278"/>
                      <a:pt x="284" y="278"/>
                    </a:cubicBezTo>
                    <a:cubicBezTo>
                      <a:pt x="284" y="277"/>
                      <a:pt x="284" y="277"/>
                      <a:pt x="284" y="277"/>
                    </a:cubicBezTo>
                    <a:cubicBezTo>
                      <a:pt x="284" y="277"/>
                      <a:pt x="284" y="277"/>
                      <a:pt x="284" y="277"/>
                    </a:cubicBezTo>
                    <a:cubicBezTo>
                      <a:pt x="284" y="277"/>
                      <a:pt x="284" y="277"/>
                      <a:pt x="284" y="277"/>
                    </a:cubicBezTo>
                    <a:cubicBezTo>
                      <a:pt x="284" y="277"/>
                      <a:pt x="284" y="277"/>
                      <a:pt x="284" y="277"/>
                    </a:cubicBezTo>
                    <a:cubicBezTo>
                      <a:pt x="284" y="277"/>
                      <a:pt x="284" y="277"/>
                      <a:pt x="283" y="277"/>
                    </a:cubicBezTo>
                    <a:cubicBezTo>
                      <a:pt x="283" y="279"/>
                      <a:pt x="282" y="281"/>
                      <a:pt x="281" y="283"/>
                    </a:cubicBezTo>
                    <a:cubicBezTo>
                      <a:pt x="281" y="283"/>
                      <a:pt x="281" y="283"/>
                      <a:pt x="281" y="283"/>
                    </a:cubicBezTo>
                    <a:cubicBezTo>
                      <a:pt x="281" y="283"/>
                      <a:pt x="281" y="283"/>
                      <a:pt x="281" y="283"/>
                    </a:cubicBezTo>
                    <a:cubicBezTo>
                      <a:pt x="280" y="284"/>
                      <a:pt x="280" y="284"/>
                      <a:pt x="280" y="284"/>
                    </a:cubicBezTo>
                    <a:cubicBezTo>
                      <a:pt x="280" y="284"/>
                      <a:pt x="280" y="284"/>
                      <a:pt x="280" y="284"/>
                    </a:cubicBezTo>
                    <a:cubicBezTo>
                      <a:pt x="280" y="284"/>
                      <a:pt x="280" y="285"/>
                      <a:pt x="280" y="285"/>
                    </a:cubicBezTo>
                    <a:cubicBezTo>
                      <a:pt x="280" y="285"/>
                      <a:pt x="279" y="285"/>
                      <a:pt x="279" y="285"/>
                    </a:cubicBezTo>
                    <a:cubicBezTo>
                      <a:pt x="279" y="285"/>
                      <a:pt x="279" y="285"/>
                      <a:pt x="279" y="286"/>
                    </a:cubicBezTo>
                    <a:cubicBezTo>
                      <a:pt x="279" y="286"/>
                      <a:pt x="279" y="286"/>
                      <a:pt x="279" y="286"/>
                    </a:cubicBezTo>
                    <a:cubicBezTo>
                      <a:pt x="276" y="293"/>
                      <a:pt x="276" y="293"/>
                      <a:pt x="266" y="306"/>
                    </a:cubicBezTo>
                    <a:cubicBezTo>
                      <a:pt x="266" y="301"/>
                      <a:pt x="266" y="301"/>
                      <a:pt x="266" y="300"/>
                    </a:cubicBezTo>
                    <a:cubicBezTo>
                      <a:pt x="262" y="302"/>
                      <a:pt x="262" y="302"/>
                      <a:pt x="261" y="307"/>
                    </a:cubicBezTo>
                    <a:cubicBezTo>
                      <a:pt x="261" y="307"/>
                      <a:pt x="261" y="307"/>
                      <a:pt x="261" y="307"/>
                    </a:cubicBezTo>
                    <a:cubicBezTo>
                      <a:pt x="261" y="307"/>
                      <a:pt x="261" y="307"/>
                      <a:pt x="261" y="307"/>
                    </a:cubicBezTo>
                    <a:cubicBezTo>
                      <a:pt x="260" y="307"/>
                      <a:pt x="260" y="307"/>
                      <a:pt x="260" y="306"/>
                    </a:cubicBezTo>
                    <a:cubicBezTo>
                      <a:pt x="259" y="302"/>
                      <a:pt x="259" y="302"/>
                      <a:pt x="257" y="301"/>
                    </a:cubicBezTo>
                    <a:cubicBezTo>
                      <a:pt x="257" y="301"/>
                      <a:pt x="257" y="301"/>
                      <a:pt x="257" y="301"/>
                    </a:cubicBezTo>
                    <a:cubicBezTo>
                      <a:pt x="257" y="301"/>
                      <a:pt x="257" y="301"/>
                      <a:pt x="257" y="301"/>
                    </a:cubicBezTo>
                    <a:cubicBezTo>
                      <a:pt x="257" y="301"/>
                      <a:pt x="257" y="301"/>
                      <a:pt x="257" y="301"/>
                    </a:cubicBezTo>
                    <a:cubicBezTo>
                      <a:pt x="257" y="301"/>
                      <a:pt x="257" y="301"/>
                      <a:pt x="257" y="301"/>
                    </a:cubicBezTo>
                    <a:cubicBezTo>
                      <a:pt x="257" y="301"/>
                      <a:pt x="257" y="301"/>
                      <a:pt x="257" y="301"/>
                    </a:cubicBezTo>
                    <a:cubicBezTo>
                      <a:pt x="257" y="301"/>
                      <a:pt x="257" y="301"/>
                      <a:pt x="257" y="301"/>
                    </a:cubicBezTo>
                    <a:cubicBezTo>
                      <a:pt x="257" y="301"/>
                      <a:pt x="257" y="301"/>
                      <a:pt x="257" y="301"/>
                    </a:cubicBezTo>
                    <a:cubicBezTo>
                      <a:pt x="257" y="301"/>
                      <a:pt x="257" y="301"/>
                      <a:pt x="257" y="301"/>
                    </a:cubicBezTo>
                    <a:cubicBezTo>
                      <a:pt x="259" y="295"/>
                      <a:pt x="258" y="291"/>
                      <a:pt x="254" y="288"/>
                    </a:cubicBezTo>
                    <a:cubicBezTo>
                      <a:pt x="273" y="255"/>
                      <a:pt x="273" y="255"/>
                      <a:pt x="273" y="255"/>
                    </a:cubicBezTo>
                    <a:cubicBezTo>
                      <a:pt x="271" y="253"/>
                      <a:pt x="271" y="253"/>
                      <a:pt x="264" y="250"/>
                    </a:cubicBezTo>
                    <a:cubicBezTo>
                      <a:pt x="249" y="244"/>
                      <a:pt x="260" y="216"/>
                      <a:pt x="240" y="215"/>
                    </a:cubicBezTo>
                    <a:cubicBezTo>
                      <a:pt x="241" y="207"/>
                      <a:pt x="251" y="204"/>
                      <a:pt x="252" y="195"/>
                    </a:cubicBezTo>
                    <a:cubicBezTo>
                      <a:pt x="249" y="194"/>
                      <a:pt x="249" y="194"/>
                      <a:pt x="249" y="193"/>
                    </a:cubicBezTo>
                    <a:cubicBezTo>
                      <a:pt x="256" y="179"/>
                      <a:pt x="270" y="172"/>
                      <a:pt x="300" y="158"/>
                    </a:cubicBezTo>
                    <a:cubicBezTo>
                      <a:pt x="300" y="158"/>
                      <a:pt x="300" y="156"/>
                      <a:pt x="300" y="156"/>
                    </a:cubicBezTo>
                    <a:cubicBezTo>
                      <a:pt x="300" y="155"/>
                      <a:pt x="300" y="155"/>
                      <a:pt x="300" y="155"/>
                    </a:cubicBezTo>
                    <a:cubicBezTo>
                      <a:pt x="301" y="155"/>
                      <a:pt x="301" y="155"/>
                      <a:pt x="301" y="155"/>
                    </a:cubicBezTo>
                    <a:cubicBezTo>
                      <a:pt x="308" y="156"/>
                      <a:pt x="308" y="156"/>
                      <a:pt x="309" y="156"/>
                    </a:cubicBezTo>
                    <a:cubicBezTo>
                      <a:pt x="310" y="156"/>
                      <a:pt x="310" y="156"/>
                      <a:pt x="310" y="156"/>
                    </a:cubicBezTo>
                    <a:cubicBezTo>
                      <a:pt x="310" y="155"/>
                      <a:pt x="310" y="155"/>
                      <a:pt x="310" y="155"/>
                    </a:cubicBezTo>
                    <a:cubicBezTo>
                      <a:pt x="310" y="155"/>
                      <a:pt x="310" y="155"/>
                      <a:pt x="311" y="155"/>
                    </a:cubicBezTo>
                    <a:cubicBezTo>
                      <a:pt x="311" y="155"/>
                      <a:pt x="311" y="155"/>
                      <a:pt x="311" y="155"/>
                    </a:cubicBezTo>
                    <a:cubicBezTo>
                      <a:pt x="311" y="155"/>
                      <a:pt x="311" y="155"/>
                      <a:pt x="311" y="155"/>
                    </a:cubicBezTo>
                    <a:cubicBezTo>
                      <a:pt x="311" y="155"/>
                      <a:pt x="311" y="155"/>
                      <a:pt x="311" y="155"/>
                    </a:cubicBezTo>
                    <a:cubicBezTo>
                      <a:pt x="311" y="155"/>
                      <a:pt x="311" y="155"/>
                      <a:pt x="311" y="155"/>
                    </a:cubicBezTo>
                    <a:cubicBezTo>
                      <a:pt x="311" y="155"/>
                      <a:pt x="311" y="154"/>
                      <a:pt x="311" y="154"/>
                    </a:cubicBezTo>
                    <a:cubicBezTo>
                      <a:pt x="312" y="151"/>
                      <a:pt x="309" y="148"/>
                      <a:pt x="310" y="144"/>
                    </a:cubicBezTo>
                    <a:cubicBezTo>
                      <a:pt x="310" y="143"/>
                      <a:pt x="310" y="143"/>
                      <a:pt x="310" y="143"/>
                    </a:cubicBezTo>
                    <a:cubicBezTo>
                      <a:pt x="310" y="143"/>
                      <a:pt x="310" y="143"/>
                      <a:pt x="310" y="142"/>
                    </a:cubicBezTo>
                    <a:cubicBezTo>
                      <a:pt x="313" y="145"/>
                      <a:pt x="314" y="149"/>
                      <a:pt x="318" y="152"/>
                    </a:cubicBezTo>
                    <a:cubicBezTo>
                      <a:pt x="319" y="151"/>
                      <a:pt x="319" y="151"/>
                      <a:pt x="324" y="147"/>
                    </a:cubicBezTo>
                    <a:cubicBezTo>
                      <a:pt x="325" y="147"/>
                      <a:pt x="326" y="148"/>
                      <a:pt x="326" y="149"/>
                    </a:cubicBezTo>
                    <a:cubicBezTo>
                      <a:pt x="332" y="152"/>
                      <a:pt x="343" y="145"/>
                      <a:pt x="347" y="142"/>
                    </a:cubicBezTo>
                    <a:cubicBezTo>
                      <a:pt x="347" y="142"/>
                      <a:pt x="347" y="142"/>
                      <a:pt x="347" y="142"/>
                    </a:cubicBezTo>
                    <a:cubicBezTo>
                      <a:pt x="346" y="141"/>
                      <a:pt x="346" y="141"/>
                      <a:pt x="343" y="128"/>
                    </a:cubicBezTo>
                    <a:cubicBezTo>
                      <a:pt x="347" y="128"/>
                      <a:pt x="347" y="128"/>
                      <a:pt x="348" y="128"/>
                    </a:cubicBezTo>
                    <a:cubicBezTo>
                      <a:pt x="349" y="132"/>
                      <a:pt x="349" y="132"/>
                      <a:pt x="348" y="137"/>
                    </a:cubicBezTo>
                    <a:cubicBezTo>
                      <a:pt x="352" y="139"/>
                      <a:pt x="363" y="135"/>
                      <a:pt x="366" y="133"/>
                    </a:cubicBezTo>
                    <a:cubicBezTo>
                      <a:pt x="366" y="132"/>
                      <a:pt x="366" y="131"/>
                      <a:pt x="365" y="130"/>
                    </a:cubicBezTo>
                    <a:cubicBezTo>
                      <a:pt x="366" y="129"/>
                      <a:pt x="366" y="129"/>
                      <a:pt x="366" y="129"/>
                    </a:cubicBezTo>
                    <a:cubicBezTo>
                      <a:pt x="367" y="128"/>
                      <a:pt x="367" y="128"/>
                      <a:pt x="367" y="128"/>
                    </a:cubicBezTo>
                    <a:cubicBezTo>
                      <a:pt x="369" y="128"/>
                      <a:pt x="370" y="128"/>
                      <a:pt x="374" y="130"/>
                    </a:cubicBezTo>
                    <a:cubicBezTo>
                      <a:pt x="373" y="130"/>
                      <a:pt x="372" y="132"/>
                      <a:pt x="372" y="132"/>
                    </a:cubicBezTo>
                    <a:cubicBezTo>
                      <a:pt x="372" y="133"/>
                      <a:pt x="372" y="133"/>
                      <a:pt x="373" y="134"/>
                    </a:cubicBezTo>
                    <a:cubicBezTo>
                      <a:pt x="375" y="134"/>
                      <a:pt x="375" y="134"/>
                      <a:pt x="377" y="135"/>
                    </a:cubicBezTo>
                    <a:cubicBezTo>
                      <a:pt x="378" y="135"/>
                      <a:pt x="379" y="134"/>
                      <a:pt x="380" y="127"/>
                    </a:cubicBezTo>
                    <a:cubicBezTo>
                      <a:pt x="381" y="127"/>
                      <a:pt x="382" y="127"/>
                      <a:pt x="383" y="127"/>
                    </a:cubicBezTo>
                    <a:cubicBezTo>
                      <a:pt x="383" y="130"/>
                      <a:pt x="381" y="133"/>
                      <a:pt x="381" y="136"/>
                    </a:cubicBezTo>
                    <a:cubicBezTo>
                      <a:pt x="402" y="130"/>
                      <a:pt x="402" y="130"/>
                      <a:pt x="403" y="128"/>
                    </a:cubicBezTo>
                    <a:cubicBezTo>
                      <a:pt x="407" y="123"/>
                      <a:pt x="406" y="114"/>
                      <a:pt x="415" y="113"/>
                    </a:cubicBezTo>
                    <a:cubicBezTo>
                      <a:pt x="415" y="114"/>
                      <a:pt x="415" y="116"/>
                      <a:pt x="414" y="116"/>
                    </a:cubicBezTo>
                    <a:cubicBezTo>
                      <a:pt x="416" y="116"/>
                      <a:pt x="419" y="117"/>
                      <a:pt x="424" y="111"/>
                    </a:cubicBezTo>
                    <a:cubicBezTo>
                      <a:pt x="423" y="110"/>
                      <a:pt x="423" y="110"/>
                      <a:pt x="423" y="110"/>
                    </a:cubicBezTo>
                    <a:cubicBezTo>
                      <a:pt x="422" y="109"/>
                      <a:pt x="422" y="109"/>
                      <a:pt x="422" y="109"/>
                    </a:cubicBezTo>
                    <a:cubicBezTo>
                      <a:pt x="423" y="106"/>
                      <a:pt x="424" y="103"/>
                      <a:pt x="417" y="99"/>
                    </a:cubicBezTo>
                    <a:cubicBezTo>
                      <a:pt x="417" y="99"/>
                      <a:pt x="417" y="99"/>
                      <a:pt x="417" y="99"/>
                    </a:cubicBezTo>
                    <a:cubicBezTo>
                      <a:pt x="408" y="101"/>
                      <a:pt x="408" y="105"/>
                      <a:pt x="408" y="108"/>
                    </a:cubicBezTo>
                    <a:cubicBezTo>
                      <a:pt x="374" y="121"/>
                      <a:pt x="374" y="121"/>
                      <a:pt x="374" y="121"/>
                    </a:cubicBezTo>
                    <a:cubicBezTo>
                      <a:pt x="374" y="121"/>
                      <a:pt x="373" y="114"/>
                      <a:pt x="383" y="108"/>
                    </a:cubicBezTo>
                    <a:cubicBezTo>
                      <a:pt x="384" y="109"/>
                      <a:pt x="384" y="109"/>
                      <a:pt x="384" y="109"/>
                    </a:cubicBezTo>
                    <a:cubicBezTo>
                      <a:pt x="388" y="108"/>
                      <a:pt x="394" y="103"/>
                      <a:pt x="393" y="98"/>
                    </a:cubicBezTo>
                    <a:cubicBezTo>
                      <a:pt x="388" y="100"/>
                      <a:pt x="383" y="105"/>
                      <a:pt x="376" y="105"/>
                    </a:cubicBezTo>
                    <a:cubicBezTo>
                      <a:pt x="381" y="102"/>
                      <a:pt x="386" y="97"/>
                      <a:pt x="392" y="94"/>
                    </a:cubicBezTo>
                    <a:cubicBezTo>
                      <a:pt x="392" y="93"/>
                      <a:pt x="392" y="92"/>
                      <a:pt x="392" y="91"/>
                    </a:cubicBezTo>
                    <a:cubicBezTo>
                      <a:pt x="391" y="91"/>
                      <a:pt x="390" y="91"/>
                      <a:pt x="389" y="91"/>
                    </a:cubicBezTo>
                    <a:cubicBezTo>
                      <a:pt x="389" y="86"/>
                      <a:pt x="395" y="86"/>
                      <a:pt x="396" y="86"/>
                    </a:cubicBezTo>
                    <a:cubicBezTo>
                      <a:pt x="397" y="86"/>
                      <a:pt x="416" y="73"/>
                      <a:pt x="416" y="67"/>
                    </a:cubicBezTo>
                    <a:cubicBezTo>
                      <a:pt x="416" y="67"/>
                      <a:pt x="415" y="67"/>
                      <a:pt x="415" y="66"/>
                    </a:cubicBezTo>
                    <a:cubicBezTo>
                      <a:pt x="414" y="66"/>
                      <a:pt x="414" y="66"/>
                      <a:pt x="404" y="71"/>
                    </a:cubicBezTo>
                    <a:cubicBezTo>
                      <a:pt x="404" y="71"/>
                      <a:pt x="404" y="70"/>
                      <a:pt x="404" y="70"/>
                    </a:cubicBezTo>
                    <a:cubicBezTo>
                      <a:pt x="403" y="70"/>
                      <a:pt x="381" y="79"/>
                      <a:pt x="381" y="86"/>
                    </a:cubicBezTo>
                    <a:cubicBezTo>
                      <a:pt x="381" y="86"/>
                      <a:pt x="382" y="86"/>
                      <a:pt x="382" y="87"/>
                    </a:cubicBezTo>
                    <a:cubicBezTo>
                      <a:pt x="382" y="87"/>
                      <a:pt x="382" y="89"/>
                      <a:pt x="382" y="89"/>
                    </a:cubicBezTo>
                    <a:cubicBezTo>
                      <a:pt x="382" y="90"/>
                      <a:pt x="383" y="90"/>
                      <a:pt x="383" y="90"/>
                    </a:cubicBezTo>
                    <a:cubicBezTo>
                      <a:pt x="384" y="90"/>
                      <a:pt x="384" y="90"/>
                      <a:pt x="384" y="90"/>
                    </a:cubicBezTo>
                    <a:cubicBezTo>
                      <a:pt x="384" y="90"/>
                      <a:pt x="384" y="91"/>
                      <a:pt x="383" y="91"/>
                    </a:cubicBezTo>
                    <a:cubicBezTo>
                      <a:pt x="383" y="91"/>
                      <a:pt x="383" y="91"/>
                      <a:pt x="382" y="91"/>
                    </a:cubicBezTo>
                    <a:cubicBezTo>
                      <a:pt x="382" y="92"/>
                      <a:pt x="382" y="92"/>
                      <a:pt x="381" y="92"/>
                    </a:cubicBezTo>
                    <a:cubicBezTo>
                      <a:pt x="381" y="92"/>
                      <a:pt x="381" y="92"/>
                      <a:pt x="380" y="93"/>
                    </a:cubicBezTo>
                    <a:cubicBezTo>
                      <a:pt x="380" y="93"/>
                      <a:pt x="380" y="93"/>
                      <a:pt x="379" y="93"/>
                    </a:cubicBezTo>
                    <a:cubicBezTo>
                      <a:pt x="379" y="94"/>
                      <a:pt x="379" y="94"/>
                      <a:pt x="378" y="94"/>
                    </a:cubicBezTo>
                    <a:cubicBezTo>
                      <a:pt x="378" y="94"/>
                      <a:pt x="378" y="94"/>
                      <a:pt x="378" y="95"/>
                    </a:cubicBezTo>
                    <a:cubicBezTo>
                      <a:pt x="377" y="95"/>
                      <a:pt x="377" y="95"/>
                      <a:pt x="377" y="95"/>
                    </a:cubicBezTo>
                    <a:cubicBezTo>
                      <a:pt x="377" y="94"/>
                      <a:pt x="378" y="93"/>
                      <a:pt x="378" y="92"/>
                    </a:cubicBezTo>
                    <a:cubicBezTo>
                      <a:pt x="375" y="92"/>
                      <a:pt x="374" y="92"/>
                      <a:pt x="371" y="94"/>
                    </a:cubicBezTo>
                    <a:cubicBezTo>
                      <a:pt x="371" y="94"/>
                      <a:pt x="371" y="94"/>
                      <a:pt x="370" y="94"/>
                    </a:cubicBezTo>
                    <a:cubicBezTo>
                      <a:pt x="371" y="94"/>
                      <a:pt x="373" y="94"/>
                      <a:pt x="374" y="94"/>
                    </a:cubicBezTo>
                    <a:cubicBezTo>
                      <a:pt x="370" y="101"/>
                      <a:pt x="359" y="101"/>
                      <a:pt x="359" y="101"/>
                    </a:cubicBezTo>
                    <a:cubicBezTo>
                      <a:pt x="355" y="101"/>
                      <a:pt x="355" y="101"/>
                      <a:pt x="343" y="110"/>
                    </a:cubicBezTo>
                    <a:cubicBezTo>
                      <a:pt x="343" y="106"/>
                      <a:pt x="343" y="106"/>
                      <a:pt x="355" y="99"/>
                    </a:cubicBezTo>
                    <a:cubicBezTo>
                      <a:pt x="355" y="98"/>
                      <a:pt x="355" y="98"/>
                      <a:pt x="355" y="94"/>
                    </a:cubicBezTo>
                    <a:cubicBezTo>
                      <a:pt x="354" y="94"/>
                      <a:pt x="354" y="94"/>
                      <a:pt x="354" y="93"/>
                    </a:cubicBezTo>
                    <a:cubicBezTo>
                      <a:pt x="353" y="94"/>
                      <a:pt x="351" y="94"/>
                      <a:pt x="351" y="95"/>
                    </a:cubicBezTo>
                    <a:cubicBezTo>
                      <a:pt x="352" y="98"/>
                      <a:pt x="351" y="98"/>
                      <a:pt x="345" y="102"/>
                    </a:cubicBezTo>
                    <a:cubicBezTo>
                      <a:pt x="345" y="101"/>
                      <a:pt x="345" y="101"/>
                      <a:pt x="345" y="100"/>
                    </a:cubicBezTo>
                    <a:cubicBezTo>
                      <a:pt x="345" y="100"/>
                      <a:pt x="346" y="99"/>
                      <a:pt x="347" y="98"/>
                    </a:cubicBezTo>
                    <a:cubicBezTo>
                      <a:pt x="344" y="97"/>
                      <a:pt x="337" y="95"/>
                      <a:pt x="337" y="95"/>
                    </a:cubicBezTo>
                    <a:cubicBezTo>
                      <a:pt x="336" y="95"/>
                      <a:pt x="336" y="94"/>
                      <a:pt x="336" y="94"/>
                    </a:cubicBezTo>
                    <a:cubicBezTo>
                      <a:pt x="336" y="92"/>
                      <a:pt x="336" y="91"/>
                      <a:pt x="339" y="89"/>
                    </a:cubicBezTo>
                    <a:cubicBezTo>
                      <a:pt x="339" y="88"/>
                      <a:pt x="338" y="88"/>
                      <a:pt x="338" y="88"/>
                    </a:cubicBezTo>
                    <a:cubicBezTo>
                      <a:pt x="338" y="87"/>
                      <a:pt x="338" y="86"/>
                      <a:pt x="339" y="85"/>
                    </a:cubicBezTo>
                    <a:cubicBezTo>
                      <a:pt x="338" y="85"/>
                      <a:pt x="338" y="84"/>
                      <a:pt x="338" y="84"/>
                    </a:cubicBezTo>
                    <a:cubicBezTo>
                      <a:pt x="320" y="91"/>
                      <a:pt x="320" y="91"/>
                      <a:pt x="312" y="97"/>
                    </a:cubicBezTo>
                    <a:cubicBezTo>
                      <a:pt x="317" y="91"/>
                      <a:pt x="323" y="88"/>
                      <a:pt x="328" y="82"/>
                    </a:cubicBezTo>
                    <a:cubicBezTo>
                      <a:pt x="327" y="82"/>
                      <a:pt x="327" y="82"/>
                      <a:pt x="323" y="82"/>
                    </a:cubicBezTo>
                    <a:cubicBezTo>
                      <a:pt x="323" y="82"/>
                      <a:pt x="322" y="81"/>
                      <a:pt x="322" y="81"/>
                    </a:cubicBezTo>
                    <a:cubicBezTo>
                      <a:pt x="326" y="74"/>
                      <a:pt x="335" y="73"/>
                      <a:pt x="340" y="69"/>
                    </a:cubicBezTo>
                    <a:cubicBezTo>
                      <a:pt x="340" y="66"/>
                      <a:pt x="340" y="66"/>
                      <a:pt x="357" y="55"/>
                    </a:cubicBezTo>
                    <a:cubicBezTo>
                      <a:pt x="355" y="55"/>
                      <a:pt x="355" y="56"/>
                      <a:pt x="354" y="56"/>
                    </a:cubicBezTo>
                    <a:cubicBezTo>
                      <a:pt x="332" y="68"/>
                      <a:pt x="307" y="83"/>
                      <a:pt x="287" y="95"/>
                    </a:cubicBezTo>
                    <a:cubicBezTo>
                      <a:pt x="231" y="136"/>
                      <a:pt x="230" y="137"/>
                      <a:pt x="203" y="162"/>
                    </a:cubicBezTo>
                    <a:cubicBezTo>
                      <a:pt x="183" y="182"/>
                      <a:pt x="156" y="210"/>
                      <a:pt x="138" y="232"/>
                    </a:cubicBezTo>
                    <a:cubicBezTo>
                      <a:pt x="137" y="233"/>
                      <a:pt x="137" y="233"/>
                      <a:pt x="137" y="234"/>
                    </a:cubicBezTo>
                    <a:cubicBezTo>
                      <a:pt x="131" y="241"/>
                      <a:pt x="131" y="241"/>
                      <a:pt x="131" y="241"/>
                    </a:cubicBezTo>
                    <a:cubicBezTo>
                      <a:pt x="89" y="298"/>
                      <a:pt x="89" y="299"/>
                      <a:pt x="71" y="331"/>
                    </a:cubicBezTo>
                    <a:cubicBezTo>
                      <a:pt x="59" y="354"/>
                      <a:pt x="43" y="385"/>
                      <a:pt x="33" y="409"/>
                    </a:cubicBezTo>
                    <a:cubicBezTo>
                      <a:pt x="33" y="410"/>
                      <a:pt x="33" y="410"/>
                      <a:pt x="33" y="410"/>
                    </a:cubicBezTo>
                    <a:cubicBezTo>
                      <a:pt x="32" y="412"/>
                      <a:pt x="32" y="412"/>
                      <a:pt x="32" y="412"/>
                    </a:cubicBezTo>
                    <a:cubicBezTo>
                      <a:pt x="32" y="412"/>
                      <a:pt x="32" y="412"/>
                      <a:pt x="32" y="412"/>
                    </a:cubicBezTo>
                    <a:cubicBezTo>
                      <a:pt x="32" y="412"/>
                      <a:pt x="32" y="412"/>
                      <a:pt x="32" y="412"/>
                    </a:cubicBezTo>
                    <a:cubicBezTo>
                      <a:pt x="32" y="412"/>
                      <a:pt x="32" y="412"/>
                      <a:pt x="32" y="412"/>
                    </a:cubicBezTo>
                    <a:cubicBezTo>
                      <a:pt x="32" y="412"/>
                      <a:pt x="32" y="412"/>
                      <a:pt x="32" y="412"/>
                    </a:cubicBezTo>
                    <a:cubicBezTo>
                      <a:pt x="32" y="412"/>
                      <a:pt x="32" y="412"/>
                      <a:pt x="32" y="412"/>
                    </a:cubicBezTo>
                    <a:cubicBezTo>
                      <a:pt x="32" y="412"/>
                      <a:pt x="32" y="412"/>
                      <a:pt x="32" y="412"/>
                    </a:cubicBezTo>
                    <a:cubicBezTo>
                      <a:pt x="32" y="412"/>
                      <a:pt x="32" y="412"/>
                      <a:pt x="32" y="412"/>
                    </a:cubicBezTo>
                    <a:cubicBezTo>
                      <a:pt x="31" y="416"/>
                      <a:pt x="31" y="416"/>
                      <a:pt x="31" y="416"/>
                    </a:cubicBezTo>
                    <a:cubicBezTo>
                      <a:pt x="30" y="418"/>
                      <a:pt x="30" y="418"/>
                      <a:pt x="26" y="429"/>
                    </a:cubicBezTo>
                    <a:cubicBezTo>
                      <a:pt x="25" y="431"/>
                      <a:pt x="25" y="431"/>
                      <a:pt x="25" y="431"/>
                    </a:cubicBezTo>
                    <a:cubicBezTo>
                      <a:pt x="25" y="432"/>
                      <a:pt x="25" y="432"/>
                      <a:pt x="25" y="432"/>
                    </a:cubicBezTo>
                    <a:cubicBezTo>
                      <a:pt x="25" y="432"/>
                      <a:pt x="25" y="432"/>
                      <a:pt x="25" y="432"/>
                    </a:cubicBezTo>
                    <a:cubicBezTo>
                      <a:pt x="25" y="433"/>
                      <a:pt x="25" y="433"/>
                      <a:pt x="25" y="433"/>
                    </a:cubicBezTo>
                    <a:cubicBezTo>
                      <a:pt x="25" y="433"/>
                      <a:pt x="24" y="433"/>
                      <a:pt x="24" y="434"/>
                    </a:cubicBezTo>
                    <a:cubicBezTo>
                      <a:pt x="24" y="434"/>
                      <a:pt x="24" y="434"/>
                      <a:pt x="24" y="434"/>
                    </a:cubicBezTo>
                    <a:cubicBezTo>
                      <a:pt x="24" y="434"/>
                      <a:pt x="24" y="434"/>
                      <a:pt x="24" y="435"/>
                    </a:cubicBezTo>
                    <a:cubicBezTo>
                      <a:pt x="24" y="435"/>
                      <a:pt x="24" y="435"/>
                      <a:pt x="24" y="435"/>
                    </a:cubicBezTo>
                    <a:cubicBezTo>
                      <a:pt x="8" y="486"/>
                      <a:pt x="3" y="506"/>
                      <a:pt x="0" y="547"/>
                    </a:cubicBezTo>
                    <a:cubicBezTo>
                      <a:pt x="4" y="538"/>
                      <a:pt x="6" y="529"/>
                      <a:pt x="8" y="519"/>
                    </a:cubicBezTo>
                    <a:cubicBezTo>
                      <a:pt x="9" y="549"/>
                      <a:pt x="1" y="578"/>
                      <a:pt x="5" y="608"/>
                    </a:cubicBezTo>
                    <a:cubicBezTo>
                      <a:pt x="5" y="608"/>
                      <a:pt x="26" y="650"/>
                      <a:pt x="26" y="650"/>
                    </a:cubicBezTo>
                    <a:cubicBezTo>
                      <a:pt x="28" y="649"/>
                      <a:pt x="31" y="648"/>
                      <a:pt x="33" y="647"/>
                    </a:cubicBezTo>
                    <a:cubicBezTo>
                      <a:pt x="41" y="657"/>
                      <a:pt x="40" y="671"/>
                      <a:pt x="49" y="680"/>
                    </a:cubicBezTo>
                    <a:cubicBezTo>
                      <a:pt x="49" y="680"/>
                      <a:pt x="49" y="680"/>
                      <a:pt x="49" y="680"/>
                    </a:cubicBezTo>
                    <a:cubicBezTo>
                      <a:pt x="49" y="680"/>
                      <a:pt x="49" y="680"/>
                      <a:pt x="49" y="680"/>
                    </a:cubicBezTo>
                    <a:cubicBezTo>
                      <a:pt x="49" y="680"/>
                      <a:pt x="49" y="680"/>
                      <a:pt x="49" y="680"/>
                    </a:cubicBezTo>
                    <a:cubicBezTo>
                      <a:pt x="49" y="680"/>
                      <a:pt x="49" y="680"/>
                      <a:pt x="49" y="680"/>
                    </a:cubicBezTo>
                    <a:cubicBezTo>
                      <a:pt x="49" y="680"/>
                      <a:pt x="49" y="680"/>
                      <a:pt x="49" y="680"/>
                    </a:cubicBezTo>
                    <a:cubicBezTo>
                      <a:pt x="49" y="680"/>
                      <a:pt x="49" y="680"/>
                      <a:pt x="49" y="680"/>
                    </a:cubicBezTo>
                    <a:cubicBezTo>
                      <a:pt x="49" y="680"/>
                      <a:pt x="49" y="680"/>
                      <a:pt x="49" y="680"/>
                    </a:cubicBezTo>
                    <a:cubicBezTo>
                      <a:pt x="49" y="680"/>
                      <a:pt x="49" y="680"/>
                      <a:pt x="50" y="680"/>
                    </a:cubicBezTo>
                    <a:cubicBezTo>
                      <a:pt x="55" y="684"/>
                      <a:pt x="59" y="690"/>
                      <a:pt x="64" y="695"/>
                    </a:cubicBezTo>
                    <a:cubicBezTo>
                      <a:pt x="65" y="694"/>
                      <a:pt x="66" y="694"/>
                      <a:pt x="67" y="693"/>
                    </a:cubicBezTo>
                    <a:cubicBezTo>
                      <a:pt x="67" y="694"/>
                      <a:pt x="68" y="695"/>
                      <a:pt x="69" y="696"/>
                    </a:cubicBezTo>
                    <a:cubicBezTo>
                      <a:pt x="69" y="699"/>
                      <a:pt x="69" y="699"/>
                      <a:pt x="69" y="698"/>
                    </a:cubicBezTo>
                    <a:cubicBezTo>
                      <a:pt x="69" y="698"/>
                      <a:pt x="69" y="698"/>
                      <a:pt x="69" y="698"/>
                    </a:cubicBezTo>
                    <a:cubicBezTo>
                      <a:pt x="69" y="698"/>
                      <a:pt x="68" y="698"/>
                      <a:pt x="68" y="698"/>
                    </a:cubicBezTo>
                    <a:cubicBezTo>
                      <a:pt x="68" y="698"/>
                      <a:pt x="68" y="698"/>
                      <a:pt x="68" y="698"/>
                    </a:cubicBezTo>
                    <a:cubicBezTo>
                      <a:pt x="68" y="698"/>
                      <a:pt x="68" y="698"/>
                      <a:pt x="68" y="698"/>
                    </a:cubicBezTo>
                    <a:cubicBezTo>
                      <a:pt x="68" y="698"/>
                      <a:pt x="68" y="698"/>
                      <a:pt x="68" y="698"/>
                    </a:cubicBezTo>
                    <a:cubicBezTo>
                      <a:pt x="68" y="698"/>
                      <a:pt x="68" y="698"/>
                      <a:pt x="68" y="698"/>
                    </a:cubicBezTo>
                    <a:cubicBezTo>
                      <a:pt x="68" y="698"/>
                      <a:pt x="68" y="698"/>
                      <a:pt x="67" y="698"/>
                    </a:cubicBezTo>
                    <a:cubicBezTo>
                      <a:pt x="67" y="698"/>
                      <a:pt x="67" y="699"/>
                      <a:pt x="67" y="699"/>
                    </a:cubicBezTo>
                    <a:cubicBezTo>
                      <a:pt x="71" y="707"/>
                      <a:pt x="78" y="714"/>
                      <a:pt x="79" y="724"/>
                    </a:cubicBezTo>
                    <a:cubicBezTo>
                      <a:pt x="78" y="724"/>
                      <a:pt x="78" y="724"/>
                      <a:pt x="78" y="724"/>
                    </a:cubicBezTo>
                    <a:cubicBezTo>
                      <a:pt x="79" y="727"/>
                      <a:pt x="79" y="727"/>
                      <a:pt x="79" y="727"/>
                    </a:cubicBezTo>
                    <a:cubicBezTo>
                      <a:pt x="78" y="733"/>
                      <a:pt x="78" y="734"/>
                      <a:pt x="82" y="739"/>
                    </a:cubicBezTo>
                    <a:cubicBezTo>
                      <a:pt x="83" y="738"/>
                      <a:pt x="82" y="735"/>
                      <a:pt x="82" y="733"/>
                    </a:cubicBezTo>
                    <a:cubicBezTo>
                      <a:pt x="81" y="732"/>
                      <a:pt x="81" y="732"/>
                      <a:pt x="81" y="732"/>
                    </a:cubicBezTo>
                    <a:cubicBezTo>
                      <a:pt x="87" y="739"/>
                      <a:pt x="92" y="754"/>
                      <a:pt x="92" y="754"/>
                    </a:cubicBezTo>
                    <a:cubicBezTo>
                      <a:pt x="93" y="754"/>
                      <a:pt x="94" y="755"/>
                      <a:pt x="94" y="755"/>
                    </a:cubicBezTo>
                    <a:cubicBezTo>
                      <a:pt x="94" y="752"/>
                      <a:pt x="94" y="752"/>
                      <a:pt x="94" y="752"/>
                    </a:cubicBezTo>
                    <a:cubicBezTo>
                      <a:pt x="95" y="754"/>
                      <a:pt x="96" y="757"/>
                      <a:pt x="96" y="759"/>
                    </a:cubicBezTo>
                    <a:cubicBezTo>
                      <a:pt x="101" y="759"/>
                      <a:pt x="105" y="762"/>
                      <a:pt x="107" y="767"/>
                    </a:cubicBezTo>
                    <a:cubicBezTo>
                      <a:pt x="109" y="766"/>
                      <a:pt x="109" y="766"/>
                      <a:pt x="109" y="766"/>
                    </a:cubicBezTo>
                    <a:cubicBezTo>
                      <a:pt x="110" y="768"/>
                      <a:pt x="111" y="771"/>
                      <a:pt x="111" y="773"/>
                    </a:cubicBezTo>
                    <a:cubicBezTo>
                      <a:pt x="112" y="773"/>
                      <a:pt x="114" y="774"/>
                      <a:pt x="115" y="774"/>
                    </a:cubicBezTo>
                    <a:cubicBezTo>
                      <a:pt x="115" y="773"/>
                      <a:pt x="116" y="772"/>
                      <a:pt x="117" y="771"/>
                    </a:cubicBezTo>
                    <a:cubicBezTo>
                      <a:pt x="116" y="769"/>
                      <a:pt x="115" y="766"/>
                      <a:pt x="115" y="764"/>
                    </a:cubicBezTo>
                    <a:cubicBezTo>
                      <a:pt x="117" y="764"/>
                      <a:pt x="118" y="763"/>
                      <a:pt x="119" y="763"/>
                    </a:cubicBezTo>
                    <a:cubicBezTo>
                      <a:pt x="120" y="762"/>
                      <a:pt x="120" y="761"/>
                      <a:pt x="121" y="760"/>
                    </a:cubicBezTo>
                    <a:cubicBezTo>
                      <a:pt x="123" y="761"/>
                      <a:pt x="127" y="762"/>
                      <a:pt x="133" y="772"/>
                    </a:cubicBezTo>
                    <a:cubicBezTo>
                      <a:pt x="132" y="772"/>
                      <a:pt x="130" y="772"/>
                      <a:pt x="129" y="772"/>
                    </a:cubicBezTo>
                    <a:cubicBezTo>
                      <a:pt x="130" y="775"/>
                      <a:pt x="131" y="778"/>
                      <a:pt x="131" y="780"/>
                    </a:cubicBezTo>
                    <a:cubicBezTo>
                      <a:pt x="130" y="780"/>
                      <a:pt x="129" y="781"/>
                      <a:pt x="128" y="782"/>
                    </a:cubicBezTo>
                    <a:cubicBezTo>
                      <a:pt x="127" y="781"/>
                      <a:pt x="126" y="781"/>
                      <a:pt x="125" y="780"/>
                    </a:cubicBezTo>
                    <a:cubicBezTo>
                      <a:pt x="123" y="782"/>
                      <a:pt x="122" y="783"/>
                      <a:pt x="121" y="785"/>
                    </a:cubicBezTo>
                    <a:cubicBezTo>
                      <a:pt x="120" y="784"/>
                      <a:pt x="120" y="783"/>
                      <a:pt x="119" y="782"/>
                    </a:cubicBezTo>
                    <a:cubicBezTo>
                      <a:pt x="118" y="782"/>
                      <a:pt x="116" y="782"/>
                      <a:pt x="115" y="783"/>
                    </a:cubicBezTo>
                    <a:cubicBezTo>
                      <a:pt x="108" y="799"/>
                      <a:pt x="108" y="799"/>
                      <a:pt x="105" y="801"/>
                    </a:cubicBezTo>
                    <a:cubicBezTo>
                      <a:pt x="105" y="803"/>
                      <a:pt x="105" y="805"/>
                      <a:pt x="105" y="807"/>
                    </a:cubicBezTo>
                    <a:cubicBezTo>
                      <a:pt x="104" y="805"/>
                      <a:pt x="103" y="802"/>
                      <a:pt x="102" y="800"/>
                    </a:cubicBezTo>
                    <a:cubicBezTo>
                      <a:pt x="100" y="798"/>
                      <a:pt x="100" y="798"/>
                      <a:pt x="100" y="798"/>
                    </a:cubicBezTo>
                    <a:cubicBezTo>
                      <a:pt x="101" y="800"/>
                      <a:pt x="102" y="803"/>
                      <a:pt x="103" y="806"/>
                    </a:cubicBezTo>
                    <a:cubicBezTo>
                      <a:pt x="101" y="807"/>
                      <a:pt x="100" y="810"/>
                      <a:pt x="98" y="812"/>
                    </a:cubicBezTo>
                    <a:cubicBezTo>
                      <a:pt x="101" y="816"/>
                      <a:pt x="101" y="822"/>
                      <a:pt x="104" y="826"/>
                    </a:cubicBezTo>
                    <a:cubicBezTo>
                      <a:pt x="101" y="836"/>
                      <a:pt x="107" y="846"/>
                      <a:pt x="104" y="856"/>
                    </a:cubicBezTo>
                    <a:cubicBezTo>
                      <a:pt x="102" y="856"/>
                      <a:pt x="101" y="856"/>
                      <a:pt x="100" y="856"/>
                    </a:cubicBezTo>
                    <a:cubicBezTo>
                      <a:pt x="99" y="857"/>
                      <a:pt x="99" y="859"/>
                      <a:pt x="99" y="860"/>
                    </a:cubicBezTo>
                    <a:cubicBezTo>
                      <a:pt x="99" y="860"/>
                      <a:pt x="97" y="861"/>
                      <a:pt x="97" y="862"/>
                    </a:cubicBezTo>
                    <a:cubicBezTo>
                      <a:pt x="97" y="863"/>
                      <a:pt x="97" y="864"/>
                      <a:pt x="97" y="866"/>
                    </a:cubicBezTo>
                    <a:cubicBezTo>
                      <a:pt x="97" y="866"/>
                      <a:pt x="95" y="870"/>
                      <a:pt x="90" y="882"/>
                    </a:cubicBezTo>
                    <a:cubicBezTo>
                      <a:pt x="92" y="895"/>
                      <a:pt x="92" y="895"/>
                      <a:pt x="92" y="895"/>
                    </a:cubicBezTo>
                    <a:cubicBezTo>
                      <a:pt x="94" y="898"/>
                      <a:pt x="94" y="898"/>
                      <a:pt x="96" y="899"/>
                    </a:cubicBezTo>
                    <a:cubicBezTo>
                      <a:pt x="97" y="899"/>
                      <a:pt x="97" y="898"/>
                      <a:pt x="98" y="897"/>
                    </a:cubicBezTo>
                    <a:cubicBezTo>
                      <a:pt x="99" y="898"/>
                      <a:pt x="100" y="900"/>
                      <a:pt x="100" y="901"/>
                    </a:cubicBezTo>
                    <a:cubicBezTo>
                      <a:pt x="100" y="907"/>
                      <a:pt x="94" y="909"/>
                      <a:pt x="94" y="914"/>
                    </a:cubicBezTo>
                    <a:cubicBezTo>
                      <a:pt x="94" y="920"/>
                      <a:pt x="99" y="923"/>
                      <a:pt x="100" y="928"/>
                    </a:cubicBezTo>
                    <a:cubicBezTo>
                      <a:pt x="100" y="927"/>
                      <a:pt x="100" y="927"/>
                      <a:pt x="100" y="927"/>
                    </a:cubicBezTo>
                    <a:cubicBezTo>
                      <a:pt x="98" y="928"/>
                      <a:pt x="98" y="928"/>
                      <a:pt x="98" y="928"/>
                    </a:cubicBezTo>
                    <a:cubicBezTo>
                      <a:pt x="108" y="939"/>
                      <a:pt x="108" y="939"/>
                      <a:pt x="148" y="1004"/>
                    </a:cubicBezTo>
                    <a:cubicBezTo>
                      <a:pt x="148" y="1004"/>
                      <a:pt x="148" y="1005"/>
                      <a:pt x="148" y="1005"/>
                    </a:cubicBezTo>
                    <a:cubicBezTo>
                      <a:pt x="148" y="1005"/>
                      <a:pt x="148" y="1005"/>
                      <a:pt x="149" y="1006"/>
                    </a:cubicBezTo>
                    <a:cubicBezTo>
                      <a:pt x="149" y="1006"/>
                      <a:pt x="149" y="1006"/>
                      <a:pt x="149" y="1006"/>
                    </a:cubicBezTo>
                    <a:cubicBezTo>
                      <a:pt x="149" y="1007"/>
                      <a:pt x="149" y="1007"/>
                      <a:pt x="149" y="1007"/>
                    </a:cubicBezTo>
                    <a:cubicBezTo>
                      <a:pt x="149" y="1007"/>
                      <a:pt x="149" y="1008"/>
                      <a:pt x="149" y="1008"/>
                    </a:cubicBezTo>
                    <a:cubicBezTo>
                      <a:pt x="149" y="1008"/>
                      <a:pt x="150" y="1008"/>
                      <a:pt x="150" y="1009"/>
                    </a:cubicBezTo>
                    <a:cubicBezTo>
                      <a:pt x="150" y="1009"/>
                      <a:pt x="150" y="1009"/>
                      <a:pt x="150" y="1009"/>
                    </a:cubicBezTo>
                    <a:cubicBezTo>
                      <a:pt x="150" y="1010"/>
                      <a:pt x="150" y="1010"/>
                      <a:pt x="150" y="1010"/>
                    </a:cubicBezTo>
                    <a:cubicBezTo>
                      <a:pt x="157" y="1020"/>
                      <a:pt x="162" y="1026"/>
                      <a:pt x="186" y="1044"/>
                    </a:cubicBezTo>
                    <a:cubicBezTo>
                      <a:pt x="198" y="1053"/>
                      <a:pt x="202" y="1058"/>
                      <a:pt x="216" y="1095"/>
                    </a:cubicBezTo>
                    <a:cubicBezTo>
                      <a:pt x="215" y="1096"/>
                      <a:pt x="215" y="1096"/>
                      <a:pt x="216" y="1096"/>
                    </a:cubicBezTo>
                    <a:cubicBezTo>
                      <a:pt x="216" y="1096"/>
                      <a:pt x="216" y="1096"/>
                      <a:pt x="216" y="1096"/>
                    </a:cubicBezTo>
                    <a:cubicBezTo>
                      <a:pt x="216" y="1096"/>
                      <a:pt x="216" y="1096"/>
                      <a:pt x="216" y="1096"/>
                    </a:cubicBezTo>
                    <a:cubicBezTo>
                      <a:pt x="216" y="1096"/>
                      <a:pt x="216" y="1097"/>
                      <a:pt x="216" y="1097"/>
                    </a:cubicBezTo>
                    <a:cubicBezTo>
                      <a:pt x="216" y="1097"/>
                      <a:pt x="216" y="1097"/>
                      <a:pt x="216" y="1097"/>
                    </a:cubicBezTo>
                    <a:cubicBezTo>
                      <a:pt x="216" y="1097"/>
                      <a:pt x="216" y="1097"/>
                      <a:pt x="216" y="1097"/>
                    </a:cubicBezTo>
                    <a:cubicBezTo>
                      <a:pt x="216" y="1097"/>
                      <a:pt x="216" y="1097"/>
                      <a:pt x="216" y="1098"/>
                    </a:cubicBezTo>
                    <a:cubicBezTo>
                      <a:pt x="216" y="1098"/>
                      <a:pt x="217" y="1098"/>
                      <a:pt x="217" y="1098"/>
                    </a:cubicBezTo>
                    <a:cubicBezTo>
                      <a:pt x="217" y="1098"/>
                      <a:pt x="241" y="1146"/>
                      <a:pt x="241" y="1149"/>
                    </a:cubicBezTo>
                    <a:cubicBezTo>
                      <a:pt x="241" y="1149"/>
                      <a:pt x="270" y="1195"/>
                      <a:pt x="271" y="1195"/>
                    </a:cubicBezTo>
                    <a:cubicBezTo>
                      <a:pt x="270" y="1195"/>
                      <a:pt x="270" y="1196"/>
                      <a:pt x="269" y="1196"/>
                    </a:cubicBezTo>
                    <a:cubicBezTo>
                      <a:pt x="270" y="1196"/>
                      <a:pt x="272" y="1198"/>
                      <a:pt x="273" y="1199"/>
                    </a:cubicBezTo>
                    <a:cubicBezTo>
                      <a:pt x="274" y="1200"/>
                      <a:pt x="274" y="1200"/>
                      <a:pt x="274" y="1200"/>
                    </a:cubicBezTo>
                    <a:cubicBezTo>
                      <a:pt x="275" y="1201"/>
                      <a:pt x="275" y="1201"/>
                      <a:pt x="275" y="1201"/>
                    </a:cubicBezTo>
                    <a:cubicBezTo>
                      <a:pt x="275" y="1201"/>
                      <a:pt x="275" y="1201"/>
                      <a:pt x="276" y="1202"/>
                    </a:cubicBezTo>
                    <a:cubicBezTo>
                      <a:pt x="276" y="1202"/>
                      <a:pt x="276" y="1202"/>
                      <a:pt x="276" y="1202"/>
                    </a:cubicBezTo>
                    <a:cubicBezTo>
                      <a:pt x="276" y="1203"/>
                      <a:pt x="277" y="1203"/>
                      <a:pt x="277" y="1203"/>
                    </a:cubicBezTo>
                    <a:cubicBezTo>
                      <a:pt x="277" y="1203"/>
                      <a:pt x="277" y="1203"/>
                      <a:pt x="277" y="1204"/>
                    </a:cubicBezTo>
                    <a:cubicBezTo>
                      <a:pt x="278" y="1204"/>
                      <a:pt x="278" y="1204"/>
                      <a:pt x="278" y="1204"/>
                    </a:cubicBezTo>
                    <a:cubicBezTo>
                      <a:pt x="278" y="1205"/>
                      <a:pt x="278" y="1205"/>
                      <a:pt x="279" y="1205"/>
                    </a:cubicBezTo>
                    <a:cubicBezTo>
                      <a:pt x="284" y="1210"/>
                      <a:pt x="284" y="1210"/>
                      <a:pt x="285" y="1211"/>
                    </a:cubicBezTo>
                    <a:cubicBezTo>
                      <a:pt x="285" y="1211"/>
                      <a:pt x="285" y="1211"/>
                      <a:pt x="285" y="1212"/>
                    </a:cubicBezTo>
                    <a:cubicBezTo>
                      <a:pt x="293" y="1223"/>
                      <a:pt x="322" y="1244"/>
                      <a:pt x="322" y="1244"/>
                    </a:cubicBezTo>
                    <a:cubicBezTo>
                      <a:pt x="325" y="1249"/>
                      <a:pt x="330" y="1252"/>
                      <a:pt x="333" y="1256"/>
                    </a:cubicBezTo>
                    <a:cubicBezTo>
                      <a:pt x="332" y="1255"/>
                      <a:pt x="331" y="1254"/>
                      <a:pt x="330" y="1253"/>
                    </a:cubicBezTo>
                    <a:cubicBezTo>
                      <a:pt x="331" y="1254"/>
                      <a:pt x="331" y="1254"/>
                      <a:pt x="331" y="1254"/>
                    </a:cubicBezTo>
                    <a:cubicBezTo>
                      <a:pt x="329" y="1253"/>
                      <a:pt x="328" y="1252"/>
                      <a:pt x="326" y="1251"/>
                    </a:cubicBezTo>
                    <a:cubicBezTo>
                      <a:pt x="327" y="1252"/>
                      <a:pt x="328" y="1253"/>
                      <a:pt x="328" y="1254"/>
                    </a:cubicBezTo>
                    <a:cubicBezTo>
                      <a:pt x="329" y="1254"/>
                      <a:pt x="329" y="1254"/>
                      <a:pt x="329" y="1254"/>
                    </a:cubicBezTo>
                    <a:cubicBezTo>
                      <a:pt x="329" y="1254"/>
                      <a:pt x="330" y="1254"/>
                      <a:pt x="330" y="1254"/>
                    </a:cubicBezTo>
                    <a:cubicBezTo>
                      <a:pt x="330" y="1254"/>
                      <a:pt x="330" y="1254"/>
                      <a:pt x="330" y="1254"/>
                    </a:cubicBezTo>
                    <a:cubicBezTo>
                      <a:pt x="330" y="1254"/>
                      <a:pt x="330" y="1254"/>
                      <a:pt x="330" y="1254"/>
                    </a:cubicBezTo>
                    <a:cubicBezTo>
                      <a:pt x="330" y="1255"/>
                      <a:pt x="330" y="1255"/>
                      <a:pt x="330" y="1255"/>
                    </a:cubicBezTo>
                    <a:cubicBezTo>
                      <a:pt x="330" y="1255"/>
                      <a:pt x="330" y="1255"/>
                      <a:pt x="330" y="1255"/>
                    </a:cubicBezTo>
                    <a:cubicBezTo>
                      <a:pt x="330" y="1255"/>
                      <a:pt x="330" y="1255"/>
                      <a:pt x="331" y="1255"/>
                    </a:cubicBezTo>
                    <a:cubicBezTo>
                      <a:pt x="331" y="1255"/>
                      <a:pt x="331" y="1255"/>
                      <a:pt x="331" y="1255"/>
                    </a:cubicBezTo>
                    <a:cubicBezTo>
                      <a:pt x="336" y="1258"/>
                      <a:pt x="336" y="1258"/>
                      <a:pt x="338" y="1260"/>
                    </a:cubicBezTo>
                    <a:cubicBezTo>
                      <a:pt x="340" y="1261"/>
                      <a:pt x="340" y="1261"/>
                      <a:pt x="341" y="1262"/>
                    </a:cubicBezTo>
                    <a:cubicBezTo>
                      <a:pt x="343" y="1262"/>
                      <a:pt x="343" y="1262"/>
                      <a:pt x="343" y="1262"/>
                    </a:cubicBezTo>
                    <a:cubicBezTo>
                      <a:pt x="344" y="1263"/>
                      <a:pt x="344" y="1263"/>
                      <a:pt x="345" y="1264"/>
                    </a:cubicBezTo>
                    <a:cubicBezTo>
                      <a:pt x="346" y="1264"/>
                      <a:pt x="346" y="1264"/>
                      <a:pt x="346" y="1264"/>
                    </a:cubicBezTo>
                    <a:cubicBezTo>
                      <a:pt x="347" y="1265"/>
                      <a:pt x="347" y="1265"/>
                      <a:pt x="347" y="1265"/>
                    </a:cubicBezTo>
                    <a:cubicBezTo>
                      <a:pt x="346" y="1265"/>
                      <a:pt x="346" y="1264"/>
                      <a:pt x="345" y="1264"/>
                    </a:cubicBezTo>
                    <a:cubicBezTo>
                      <a:pt x="354" y="1272"/>
                      <a:pt x="365" y="1276"/>
                      <a:pt x="375" y="1283"/>
                    </a:cubicBezTo>
                    <a:cubicBezTo>
                      <a:pt x="375" y="1284"/>
                      <a:pt x="376" y="1284"/>
                      <a:pt x="377" y="1284"/>
                    </a:cubicBezTo>
                    <a:cubicBezTo>
                      <a:pt x="377" y="1284"/>
                      <a:pt x="377" y="1284"/>
                      <a:pt x="377" y="1284"/>
                    </a:cubicBezTo>
                    <a:cubicBezTo>
                      <a:pt x="383" y="1288"/>
                      <a:pt x="394" y="1292"/>
                      <a:pt x="394" y="1292"/>
                    </a:cubicBezTo>
                    <a:cubicBezTo>
                      <a:pt x="394" y="1293"/>
                      <a:pt x="394" y="1293"/>
                      <a:pt x="395" y="1293"/>
                    </a:cubicBezTo>
                    <a:cubicBezTo>
                      <a:pt x="399" y="1296"/>
                      <a:pt x="399" y="1296"/>
                      <a:pt x="402" y="1297"/>
                    </a:cubicBezTo>
                    <a:cubicBezTo>
                      <a:pt x="399" y="1295"/>
                      <a:pt x="397" y="1294"/>
                      <a:pt x="394" y="1292"/>
                    </a:cubicBezTo>
                    <a:cubicBezTo>
                      <a:pt x="394" y="1292"/>
                      <a:pt x="394" y="1292"/>
                      <a:pt x="394" y="1292"/>
                    </a:cubicBezTo>
                    <a:cubicBezTo>
                      <a:pt x="393" y="1291"/>
                      <a:pt x="393" y="1291"/>
                      <a:pt x="393" y="1291"/>
                    </a:cubicBezTo>
                    <a:cubicBezTo>
                      <a:pt x="394" y="1291"/>
                      <a:pt x="395" y="1292"/>
                      <a:pt x="395" y="1292"/>
                    </a:cubicBezTo>
                    <a:cubicBezTo>
                      <a:pt x="366" y="1273"/>
                      <a:pt x="348" y="1255"/>
                      <a:pt x="348" y="1255"/>
                    </a:cubicBezTo>
                    <a:cubicBezTo>
                      <a:pt x="348" y="1255"/>
                      <a:pt x="349" y="1255"/>
                      <a:pt x="350" y="1255"/>
                    </a:cubicBezTo>
                    <a:cubicBezTo>
                      <a:pt x="346" y="1249"/>
                      <a:pt x="346" y="1249"/>
                      <a:pt x="344" y="1247"/>
                    </a:cubicBezTo>
                    <a:cubicBezTo>
                      <a:pt x="344" y="1247"/>
                      <a:pt x="344" y="1246"/>
                      <a:pt x="344" y="1245"/>
                    </a:cubicBezTo>
                    <a:cubicBezTo>
                      <a:pt x="340" y="1243"/>
                      <a:pt x="340" y="1243"/>
                      <a:pt x="340" y="1243"/>
                    </a:cubicBezTo>
                    <a:cubicBezTo>
                      <a:pt x="341" y="1243"/>
                      <a:pt x="341" y="1243"/>
                      <a:pt x="345" y="1245"/>
                    </a:cubicBezTo>
                    <a:cubicBezTo>
                      <a:pt x="345" y="1245"/>
                      <a:pt x="345" y="1244"/>
                      <a:pt x="345" y="1244"/>
                    </a:cubicBezTo>
                    <a:cubicBezTo>
                      <a:pt x="342" y="1241"/>
                      <a:pt x="342" y="1241"/>
                      <a:pt x="341" y="1240"/>
                    </a:cubicBezTo>
                    <a:cubicBezTo>
                      <a:pt x="341" y="1242"/>
                      <a:pt x="341" y="1242"/>
                      <a:pt x="341" y="1242"/>
                    </a:cubicBezTo>
                    <a:cubicBezTo>
                      <a:pt x="335" y="1240"/>
                      <a:pt x="328" y="1231"/>
                      <a:pt x="328" y="1231"/>
                    </a:cubicBezTo>
                    <a:cubicBezTo>
                      <a:pt x="332" y="1232"/>
                      <a:pt x="335" y="1235"/>
                      <a:pt x="340" y="1235"/>
                    </a:cubicBezTo>
                    <a:cubicBezTo>
                      <a:pt x="340" y="1235"/>
                      <a:pt x="340" y="1234"/>
                      <a:pt x="340" y="1233"/>
                    </a:cubicBezTo>
                    <a:cubicBezTo>
                      <a:pt x="336" y="1230"/>
                      <a:pt x="334" y="1226"/>
                      <a:pt x="331" y="1223"/>
                    </a:cubicBezTo>
                    <a:cubicBezTo>
                      <a:pt x="350" y="1226"/>
                      <a:pt x="350" y="1226"/>
                      <a:pt x="352" y="1226"/>
                    </a:cubicBezTo>
                    <a:cubicBezTo>
                      <a:pt x="351" y="1212"/>
                      <a:pt x="338" y="1208"/>
                      <a:pt x="331" y="1199"/>
                    </a:cubicBezTo>
                    <a:cubicBezTo>
                      <a:pt x="338" y="1200"/>
                      <a:pt x="343" y="1206"/>
                      <a:pt x="351" y="1206"/>
                    </a:cubicBezTo>
                    <a:cubicBezTo>
                      <a:pt x="351" y="1206"/>
                      <a:pt x="351" y="1206"/>
                      <a:pt x="351" y="1206"/>
                    </a:cubicBezTo>
                    <a:cubicBezTo>
                      <a:pt x="355" y="1208"/>
                      <a:pt x="355" y="1208"/>
                      <a:pt x="357" y="1208"/>
                    </a:cubicBezTo>
                    <a:cubicBezTo>
                      <a:pt x="363" y="1203"/>
                      <a:pt x="362" y="1201"/>
                      <a:pt x="361" y="1190"/>
                    </a:cubicBezTo>
                    <a:cubicBezTo>
                      <a:pt x="364" y="1188"/>
                      <a:pt x="364" y="1188"/>
                      <a:pt x="363" y="1185"/>
                    </a:cubicBezTo>
                    <a:cubicBezTo>
                      <a:pt x="363" y="1183"/>
                      <a:pt x="363" y="1183"/>
                      <a:pt x="363" y="1183"/>
                    </a:cubicBezTo>
                    <a:cubicBezTo>
                      <a:pt x="364" y="1184"/>
                      <a:pt x="365" y="1184"/>
                      <a:pt x="367" y="1184"/>
                    </a:cubicBezTo>
                    <a:cubicBezTo>
                      <a:pt x="367" y="1184"/>
                      <a:pt x="367" y="1184"/>
                      <a:pt x="367" y="1184"/>
                    </a:cubicBezTo>
                    <a:cubicBezTo>
                      <a:pt x="368" y="1188"/>
                      <a:pt x="366" y="1190"/>
                      <a:pt x="366" y="1193"/>
                    </a:cubicBezTo>
                    <a:cubicBezTo>
                      <a:pt x="366" y="1193"/>
                      <a:pt x="379" y="1172"/>
                      <a:pt x="372" y="1161"/>
                    </a:cubicBezTo>
                    <a:cubicBezTo>
                      <a:pt x="373" y="1157"/>
                      <a:pt x="372" y="1157"/>
                      <a:pt x="370" y="1155"/>
                    </a:cubicBezTo>
                    <a:cubicBezTo>
                      <a:pt x="370" y="1154"/>
                      <a:pt x="370" y="1154"/>
                      <a:pt x="370" y="1154"/>
                    </a:cubicBezTo>
                    <a:cubicBezTo>
                      <a:pt x="375" y="1155"/>
                      <a:pt x="379" y="1150"/>
                      <a:pt x="383" y="1149"/>
                    </a:cubicBezTo>
                    <a:cubicBezTo>
                      <a:pt x="388" y="1147"/>
                      <a:pt x="388" y="1147"/>
                      <a:pt x="392" y="1149"/>
                    </a:cubicBezTo>
                    <a:cubicBezTo>
                      <a:pt x="394" y="1147"/>
                      <a:pt x="397" y="1147"/>
                      <a:pt x="398" y="1144"/>
                    </a:cubicBezTo>
                    <a:cubicBezTo>
                      <a:pt x="405" y="1145"/>
                      <a:pt x="412" y="1148"/>
                      <a:pt x="419" y="1149"/>
                    </a:cubicBezTo>
                    <a:cubicBezTo>
                      <a:pt x="418" y="1145"/>
                      <a:pt x="420" y="1144"/>
                      <a:pt x="426" y="1145"/>
                    </a:cubicBezTo>
                    <a:cubicBezTo>
                      <a:pt x="425" y="1140"/>
                      <a:pt x="425" y="1140"/>
                      <a:pt x="425" y="1139"/>
                    </a:cubicBezTo>
                    <a:cubicBezTo>
                      <a:pt x="427" y="1135"/>
                      <a:pt x="432" y="1133"/>
                      <a:pt x="435" y="1129"/>
                    </a:cubicBezTo>
                    <a:cubicBezTo>
                      <a:pt x="435" y="1128"/>
                      <a:pt x="435" y="1128"/>
                      <a:pt x="434" y="1125"/>
                    </a:cubicBezTo>
                    <a:cubicBezTo>
                      <a:pt x="434" y="1121"/>
                      <a:pt x="433" y="1118"/>
                      <a:pt x="439" y="1117"/>
                    </a:cubicBezTo>
                    <a:cubicBezTo>
                      <a:pt x="438" y="1089"/>
                      <a:pt x="438" y="1089"/>
                      <a:pt x="438" y="1089"/>
                    </a:cubicBezTo>
                    <a:cubicBezTo>
                      <a:pt x="438" y="1085"/>
                      <a:pt x="441" y="1082"/>
                      <a:pt x="441" y="1078"/>
                    </a:cubicBezTo>
                    <a:cubicBezTo>
                      <a:pt x="441" y="1078"/>
                      <a:pt x="442" y="1078"/>
                      <a:pt x="442" y="1078"/>
                    </a:cubicBezTo>
                    <a:cubicBezTo>
                      <a:pt x="443" y="1079"/>
                      <a:pt x="443" y="1080"/>
                      <a:pt x="444" y="1081"/>
                    </a:cubicBezTo>
                    <a:cubicBezTo>
                      <a:pt x="444" y="1081"/>
                      <a:pt x="444" y="1081"/>
                      <a:pt x="445" y="1082"/>
                    </a:cubicBezTo>
                    <a:cubicBezTo>
                      <a:pt x="446" y="1081"/>
                      <a:pt x="447" y="1080"/>
                      <a:pt x="449" y="1079"/>
                    </a:cubicBezTo>
                    <a:cubicBezTo>
                      <a:pt x="452" y="1075"/>
                      <a:pt x="451" y="1070"/>
                      <a:pt x="456" y="1067"/>
                    </a:cubicBezTo>
                    <a:cubicBezTo>
                      <a:pt x="471" y="1061"/>
                      <a:pt x="471" y="1061"/>
                      <a:pt x="472" y="1060"/>
                    </a:cubicBezTo>
                    <a:cubicBezTo>
                      <a:pt x="477" y="1054"/>
                      <a:pt x="479" y="1049"/>
                      <a:pt x="479" y="1047"/>
                    </a:cubicBezTo>
                    <a:cubicBezTo>
                      <a:pt x="480" y="1044"/>
                      <a:pt x="477" y="1029"/>
                      <a:pt x="473" y="1024"/>
                    </a:cubicBezTo>
                    <a:close/>
                    <a:moveTo>
                      <a:pt x="208" y="447"/>
                    </a:moveTo>
                    <a:cubicBezTo>
                      <a:pt x="206" y="448"/>
                      <a:pt x="206" y="448"/>
                      <a:pt x="206" y="448"/>
                    </a:cubicBezTo>
                    <a:cubicBezTo>
                      <a:pt x="206" y="447"/>
                      <a:pt x="206" y="447"/>
                      <a:pt x="206" y="447"/>
                    </a:cubicBezTo>
                    <a:cubicBezTo>
                      <a:pt x="206" y="447"/>
                      <a:pt x="207" y="447"/>
                      <a:pt x="208" y="447"/>
                    </a:cubicBezTo>
                    <a:close/>
                    <a:moveTo>
                      <a:pt x="200" y="474"/>
                    </a:moveTo>
                    <a:cubicBezTo>
                      <a:pt x="200" y="476"/>
                      <a:pt x="200" y="476"/>
                      <a:pt x="200" y="476"/>
                    </a:cubicBezTo>
                    <a:cubicBezTo>
                      <a:pt x="200" y="476"/>
                      <a:pt x="200" y="475"/>
                      <a:pt x="200" y="475"/>
                    </a:cubicBezTo>
                    <a:cubicBezTo>
                      <a:pt x="200" y="474"/>
                      <a:pt x="200" y="474"/>
                      <a:pt x="200" y="474"/>
                    </a:cubicBezTo>
                    <a:close/>
                    <a:moveTo>
                      <a:pt x="9" y="512"/>
                    </a:moveTo>
                    <a:cubicBezTo>
                      <a:pt x="13" y="490"/>
                      <a:pt x="14" y="466"/>
                      <a:pt x="22" y="444"/>
                    </a:cubicBezTo>
                    <a:cubicBezTo>
                      <a:pt x="21" y="468"/>
                      <a:pt x="13" y="490"/>
                      <a:pt x="9" y="512"/>
                    </a:cubicBezTo>
                    <a:close/>
                    <a:moveTo>
                      <a:pt x="331" y="949"/>
                    </a:moveTo>
                    <a:cubicBezTo>
                      <a:pt x="331" y="949"/>
                      <a:pt x="331" y="949"/>
                      <a:pt x="331" y="949"/>
                    </a:cubicBezTo>
                    <a:cubicBezTo>
                      <a:pt x="331" y="949"/>
                      <a:pt x="331" y="949"/>
                      <a:pt x="331" y="949"/>
                    </a:cubicBezTo>
                    <a:cubicBezTo>
                      <a:pt x="330" y="948"/>
                      <a:pt x="330" y="948"/>
                      <a:pt x="330" y="948"/>
                    </a:cubicBezTo>
                    <a:cubicBezTo>
                      <a:pt x="330" y="948"/>
                      <a:pt x="330" y="948"/>
                      <a:pt x="330" y="948"/>
                    </a:cubicBezTo>
                    <a:cubicBezTo>
                      <a:pt x="330" y="948"/>
                      <a:pt x="330" y="948"/>
                      <a:pt x="330" y="948"/>
                    </a:cubicBezTo>
                    <a:cubicBezTo>
                      <a:pt x="330" y="948"/>
                      <a:pt x="329" y="948"/>
                      <a:pt x="329" y="948"/>
                    </a:cubicBezTo>
                    <a:cubicBezTo>
                      <a:pt x="329" y="948"/>
                      <a:pt x="329" y="948"/>
                      <a:pt x="329" y="948"/>
                    </a:cubicBezTo>
                    <a:cubicBezTo>
                      <a:pt x="328" y="949"/>
                      <a:pt x="328" y="950"/>
                      <a:pt x="328" y="952"/>
                    </a:cubicBezTo>
                    <a:cubicBezTo>
                      <a:pt x="327" y="958"/>
                      <a:pt x="329" y="961"/>
                      <a:pt x="329" y="961"/>
                    </a:cubicBezTo>
                    <a:cubicBezTo>
                      <a:pt x="332" y="963"/>
                      <a:pt x="342" y="964"/>
                      <a:pt x="345" y="962"/>
                    </a:cubicBezTo>
                    <a:cubicBezTo>
                      <a:pt x="346" y="961"/>
                      <a:pt x="347" y="960"/>
                      <a:pt x="347" y="958"/>
                    </a:cubicBezTo>
                    <a:cubicBezTo>
                      <a:pt x="347" y="958"/>
                      <a:pt x="347" y="958"/>
                      <a:pt x="347" y="957"/>
                    </a:cubicBezTo>
                    <a:cubicBezTo>
                      <a:pt x="348" y="957"/>
                      <a:pt x="348" y="956"/>
                      <a:pt x="348" y="955"/>
                    </a:cubicBezTo>
                    <a:cubicBezTo>
                      <a:pt x="348" y="955"/>
                      <a:pt x="348" y="955"/>
                      <a:pt x="348" y="955"/>
                    </a:cubicBezTo>
                    <a:cubicBezTo>
                      <a:pt x="348" y="954"/>
                      <a:pt x="346" y="952"/>
                      <a:pt x="332" y="949"/>
                    </a:cubicBezTo>
                    <a:cubicBezTo>
                      <a:pt x="331" y="949"/>
                      <a:pt x="331" y="949"/>
                      <a:pt x="331" y="949"/>
                    </a:cubicBezTo>
                    <a:close/>
                    <a:moveTo>
                      <a:pt x="1197" y="1073"/>
                    </a:moveTo>
                    <a:cubicBezTo>
                      <a:pt x="1192" y="1076"/>
                      <a:pt x="1189" y="1081"/>
                      <a:pt x="1186" y="1085"/>
                    </a:cubicBezTo>
                    <a:cubicBezTo>
                      <a:pt x="1186" y="1084"/>
                      <a:pt x="1186" y="1084"/>
                      <a:pt x="1186" y="1083"/>
                    </a:cubicBezTo>
                    <a:cubicBezTo>
                      <a:pt x="1186" y="1083"/>
                      <a:pt x="1186" y="1083"/>
                      <a:pt x="1186" y="1083"/>
                    </a:cubicBezTo>
                    <a:cubicBezTo>
                      <a:pt x="1185" y="1085"/>
                      <a:pt x="1184" y="1087"/>
                      <a:pt x="1182" y="1088"/>
                    </a:cubicBezTo>
                    <a:cubicBezTo>
                      <a:pt x="1182" y="1088"/>
                      <a:pt x="1182" y="1088"/>
                      <a:pt x="1180" y="1089"/>
                    </a:cubicBezTo>
                    <a:cubicBezTo>
                      <a:pt x="1178" y="1093"/>
                      <a:pt x="1178" y="1093"/>
                      <a:pt x="1177" y="1094"/>
                    </a:cubicBezTo>
                    <a:cubicBezTo>
                      <a:pt x="1177" y="1094"/>
                      <a:pt x="1177" y="1094"/>
                      <a:pt x="1176" y="1094"/>
                    </a:cubicBezTo>
                    <a:cubicBezTo>
                      <a:pt x="1177" y="1093"/>
                      <a:pt x="1177" y="1093"/>
                      <a:pt x="1177" y="1093"/>
                    </a:cubicBezTo>
                    <a:cubicBezTo>
                      <a:pt x="1175" y="1095"/>
                      <a:pt x="1174" y="1097"/>
                      <a:pt x="1172" y="1098"/>
                    </a:cubicBezTo>
                    <a:cubicBezTo>
                      <a:pt x="1172" y="1098"/>
                      <a:pt x="1171" y="1098"/>
                      <a:pt x="1171" y="1098"/>
                    </a:cubicBezTo>
                    <a:cubicBezTo>
                      <a:pt x="1169" y="1099"/>
                      <a:pt x="1168" y="1101"/>
                      <a:pt x="1166" y="1102"/>
                    </a:cubicBezTo>
                    <a:cubicBezTo>
                      <a:pt x="1166" y="1102"/>
                      <a:pt x="1166" y="1102"/>
                      <a:pt x="1161" y="1104"/>
                    </a:cubicBezTo>
                    <a:cubicBezTo>
                      <a:pt x="1161" y="1104"/>
                      <a:pt x="1160" y="1104"/>
                      <a:pt x="1160" y="1104"/>
                    </a:cubicBezTo>
                    <a:cubicBezTo>
                      <a:pt x="1158" y="1105"/>
                      <a:pt x="1158" y="1105"/>
                      <a:pt x="1148" y="1113"/>
                    </a:cubicBezTo>
                    <a:cubicBezTo>
                      <a:pt x="1144" y="1117"/>
                      <a:pt x="1143" y="1122"/>
                      <a:pt x="1139" y="1126"/>
                    </a:cubicBezTo>
                    <a:cubicBezTo>
                      <a:pt x="1135" y="1130"/>
                      <a:pt x="1133" y="1135"/>
                      <a:pt x="1129" y="1138"/>
                    </a:cubicBezTo>
                    <a:cubicBezTo>
                      <a:pt x="1124" y="1143"/>
                      <a:pt x="1119" y="1146"/>
                      <a:pt x="1115" y="1150"/>
                    </a:cubicBezTo>
                    <a:cubicBezTo>
                      <a:pt x="1114" y="1150"/>
                      <a:pt x="1114" y="1151"/>
                      <a:pt x="1114" y="1151"/>
                    </a:cubicBezTo>
                    <a:cubicBezTo>
                      <a:pt x="1109" y="1156"/>
                      <a:pt x="1106" y="1161"/>
                      <a:pt x="1102" y="1166"/>
                    </a:cubicBezTo>
                    <a:cubicBezTo>
                      <a:pt x="1102" y="1166"/>
                      <a:pt x="1097" y="1173"/>
                      <a:pt x="1098" y="1174"/>
                    </a:cubicBezTo>
                    <a:cubicBezTo>
                      <a:pt x="1099" y="1174"/>
                      <a:pt x="1099" y="1175"/>
                      <a:pt x="1098" y="1176"/>
                    </a:cubicBezTo>
                    <a:cubicBezTo>
                      <a:pt x="1120" y="1171"/>
                      <a:pt x="1166" y="1116"/>
                      <a:pt x="1167" y="1116"/>
                    </a:cubicBezTo>
                    <a:cubicBezTo>
                      <a:pt x="1182" y="1097"/>
                      <a:pt x="1182" y="1097"/>
                      <a:pt x="1182" y="1097"/>
                    </a:cubicBezTo>
                    <a:cubicBezTo>
                      <a:pt x="1182" y="1097"/>
                      <a:pt x="1182" y="1097"/>
                      <a:pt x="1182" y="1097"/>
                    </a:cubicBezTo>
                    <a:cubicBezTo>
                      <a:pt x="1181" y="1099"/>
                      <a:pt x="1181" y="1099"/>
                      <a:pt x="1181" y="1100"/>
                    </a:cubicBezTo>
                    <a:cubicBezTo>
                      <a:pt x="1182" y="1100"/>
                      <a:pt x="1182" y="1099"/>
                      <a:pt x="1185" y="1097"/>
                    </a:cubicBezTo>
                    <a:cubicBezTo>
                      <a:pt x="1187" y="1094"/>
                      <a:pt x="1193" y="1087"/>
                      <a:pt x="1198" y="1073"/>
                    </a:cubicBezTo>
                    <a:cubicBezTo>
                      <a:pt x="1197" y="1073"/>
                      <a:pt x="1197" y="1073"/>
                      <a:pt x="1197" y="1073"/>
                    </a:cubicBezTo>
                    <a:close/>
                    <a:moveTo>
                      <a:pt x="208" y="473"/>
                    </a:moveTo>
                    <a:cubicBezTo>
                      <a:pt x="208" y="473"/>
                      <a:pt x="208" y="473"/>
                      <a:pt x="208" y="473"/>
                    </a:cubicBezTo>
                    <a:cubicBezTo>
                      <a:pt x="208" y="472"/>
                      <a:pt x="208" y="472"/>
                      <a:pt x="208" y="472"/>
                    </a:cubicBezTo>
                    <a:cubicBezTo>
                      <a:pt x="208" y="473"/>
                      <a:pt x="208" y="473"/>
                      <a:pt x="208" y="473"/>
                    </a:cubicBezTo>
                    <a:close/>
                    <a:moveTo>
                      <a:pt x="232" y="694"/>
                    </a:moveTo>
                    <a:cubicBezTo>
                      <a:pt x="231" y="694"/>
                      <a:pt x="231" y="694"/>
                      <a:pt x="231" y="694"/>
                    </a:cubicBezTo>
                    <a:cubicBezTo>
                      <a:pt x="231" y="695"/>
                      <a:pt x="231" y="695"/>
                      <a:pt x="230" y="699"/>
                    </a:cubicBezTo>
                    <a:cubicBezTo>
                      <a:pt x="232" y="700"/>
                      <a:pt x="235" y="700"/>
                      <a:pt x="237" y="700"/>
                    </a:cubicBezTo>
                    <a:cubicBezTo>
                      <a:pt x="238" y="701"/>
                      <a:pt x="240" y="701"/>
                      <a:pt x="241" y="702"/>
                    </a:cubicBezTo>
                    <a:cubicBezTo>
                      <a:pt x="241" y="702"/>
                      <a:pt x="241" y="702"/>
                      <a:pt x="242" y="702"/>
                    </a:cubicBezTo>
                    <a:cubicBezTo>
                      <a:pt x="243" y="702"/>
                      <a:pt x="243" y="701"/>
                      <a:pt x="244" y="700"/>
                    </a:cubicBezTo>
                    <a:cubicBezTo>
                      <a:pt x="244" y="700"/>
                      <a:pt x="244" y="699"/>
                      <a:pt x="244" y="699"/>
                    </a:cubicBezTo>
                    <a:cubicBezTo>
                      <a:pt x="243" y="697"/>
                      <a:pt x="241" y="696"/>
                      <a:pt x="235" y="694"/>
                    </a:cubicBezTo>
                    <a:cubicBezTo>
                      <a:pt x="234" y="694"/>
                      <a:pt x="233" y="694"/>
                      <a:pt x="232" y="694"/>
                    </a:cubicBezTo>
                    <a:close/>
                    <a:moveTo>
                      <a:pt x="360" y="960"/>
                    </a:moveTo>
                    <a:cubicBezTo>
                      <a:pt x="356" y="959"/>
                      <a:pt x="356" y="959"/>
                      <a:pt x="355" y="959"/>
                    </a:cubicBezTo>
                    <a:cubicBezTo>
                      <a:pt x="357" y="960"/>
                      <a:pt x="359" y="960"/>
                      <a:pt x="361" y="961"/>
                    </a:cubicBezTo>
                    <a:cubicBezTo>
                      <a:pt x="360" y="960"/>
                      <a:pt x="360" y="960"/>
                      <a:pt x="360" y="960"/>
                    </a:cubicBezTo>
                    <a:close/>
                    <a:moveTo>
                      <a:pt x="172" y="680"/>
                    </a:moveTo>
                    <a:cubicBezTo>
                      <a:pt x="173" y="680"/>
                      <a:pt x="174" y="679"/>
                      <a:pt x="175" y="679"/>
                    </a:cubicBezTo>
                    <a:cubicBezTo>
                      <a:pt x="176" y="679"/>
                      <a:pt x="177" y="680"/>
                      <a:pt x="178" y="681"/>
                    </a:cubicBezTo>
                    <a:cubicBezTo>
                      <a:pt x="181" y="682"/>
                      <a:pt x="181" y="682"/>
                      <a:pt x="188" y="684"/>
                    </a:cubicBezTo>
                    <a:cubicBezTo>
                      <a:pt x="192" y="690"/>
                      <a:pt x="192" y="690"/>
                      <a:pt x="193" y="691"/>
                    </a:cubicBezTo>
                    <a:cubicBezTo>
                      <a:pt x="195" y="687"/>
                      <a:pt x="197" y="685"/>
                      <a:pt x="200" y="684"/>
                    </a:cubicBezTo>
                    <a:cubicBezTo>
                      <a:pt x="202" y="688"/>
                      <a:pt x="202" y="688"/>
                      <a:pt x="202" y="688"/>
                    </a:cubicBezTo>
                    <a:cubicBezTo>
                      <a:pt x="204" y="688"/>
                      <a:pt x="206" y="686"/>
                      <a:pt x="208" y="686"/>
                    </a:cubicBezTo>
                    <a:cubicBezTo>
                      <a:pt x="208" y="686"/>
                      <a:pt x="208" y="686"/>
                      <a:pt x="208" y="686"/>
                    </a:cubicBezTo>
                    <a:cubicBezTo>
                      <a:pt x="209" y="687"/>
                      <a:pt x="209" y="687"/>
                      <a:pt x="210" y="688"/>
                    </a:cubicBezTo>
                    <a:cubicBezTo>
                      <a:pt x="211" y="688"/>
                      <a:pt x="212" y="688"/>
                      <a:pt x="212" y="688"/>
                    </a:cubicBezTo>
                    <a:cubicBezTo>
                      <a:pt x="213" y="688"/>
                      <a:pt x="213" y="688"/>
                      <a:pt x="213" y="688"/>
                    </a:cubicBezTo>
                    <a:cubicBezTo>
                      <a:pt x="214" y="689"/>
                      <a:pt x="215" y="690"/>
                      <a:pt x="216" y="691"/>
                    </a:cubicBezTo>
                    <a:cubicBezTo>
                      <a:pt x="217" y="692"/>
                      <a:pt x="217" y="692"/>
                      <a:pt x="217" y="693"/>
                    </a:cubicBezTo>
                    <a:cubicBezTo>
                      <a:pt x="218" y="692"/>
                      <a:pt x="219" y="692"/>
                      <a:pt x="220" y="690"/>
                    </a:cubicBezTo>
                    <a:cubicBezTo>
                      <a:pt x="220" y="690"/>
                      <a:pt x="220" y="690"/>
                      <a:pt x="220" y="690"/>
                    </a:cubicBezTo>
                    <a:cubicBezTo>
                      <a:pt x="217" y="684"/>
                      <a:pt x="210" y="681"/>
                      <a:pt x="208" y="674"/>
                    </a:cubicBezTo>
                    <a:cubicBezTo>
                      <a:pt x="201" y="671"/>
                      <a:pt x="201" y="671"/>
                      <a:pt x="201" y="669"/>
                    </a:cubicBezTo>
                    <a:cubicBezTo>
                      <a:pt x="200" y="669"/>
                      <a:pt x="200" y="668"/>
                      <a:pt x="200" y="668"/>
                    </a:cubicBezTo>
                    <a:cubicBezTo>
                      <a:pt x="197" y="668"/>
                      <a:pt x="197" y="668"/>
                      <a:pt x="197" y="668"/>
                    </a:cubicBezTo>
                    <a:cubicBezTo>
                      <a:pt x="194" y="667"/>
                      <a:pt x="194" y="667"/>
                      <a:pt x="193" y="668"/>
                    </a:cubicBezTo>
                    <a:cubicBezTo>
                      <a:pt x="192" y="668"/>
                      <a:pt x="192" y="668"/>
                      <a:pt x="185" y="664"/>
                    </a:cubicBezTo>
                    <a:cubicBezTo>
                      <a:pt x="182" y="663"/>
                      <a:pt x="182" y="663"/>
                      <a:pt x="179" y="662"/>
                    </a:cubicBezTo>
                    <a:cubicBezTo>
                      <a:pt x="179" y="662"/>
                      <a:pt x="178" y="663"/>
                      <a:pt x="178" y="663"/>
                    </a:cubicBezTo>
                    <a:cubicBezTo>
                      <a:pt x="178" y="663"/>
                      <a:pt x="178" y="664"/>
                      <a:pt x="178" y="664"/>
                    </a:cubicBezTo>
                    <a:cubicBezTo>
                      <a:pt x="180" y="666"/>
                      <a:pt x="182" y="666"/>
                      <a:pt x="184" y="668"/>
                    </a:cubicBezTo>
                    <a:cubicBezTo>
                      <a:pt x="184" y="669"/>
                      <a:pt x="184" y="669"/>
                      <a:pt x="184" y="669"/>
                    </a:cubicBezTo>
                    <a:cubicBezTo>
                      <a:pt x="184" y="671"/>
                      <a:pt x="183" y="672"/>
                      <a:pt x="183" y="674"/>
                    </a:cubicBezTo>
                    <a:cubicBezTo>
                      <a:pt x="184" y="676"/>
                      <a:pt x="185" y="677"/>
                      <a:pt x="186" y="678"/>
                    </a:cubicBezTo>
                    <a:cubicBezTo>
                      <a:pt x="181" y="680"/>
                      <a:pt x="173" y="675"/>
                      <a:pt x="170" y="673"/>
                    </a:cubicBezTo>
                    <a:cubicBezTo>
                      <a:pt x="169" y="673"/>
                      <a:pt x="169" y="674"/>
                      <a:pt x="168" y="674"/>
                    </a:cubicBezTo>
                    <a:cubicBezTo>
                      <a:pt x="168" y="674"/>
                      <a:pt x="168" y="674"/>
                      <a:pt x="168" y="674"/>
                    </a:cubicBezTo>
                    <a:cubicBezTo>
                      <a:pt x="168" y="675"/>
                      <a:pt x="168" y="675"/>
                      <a:pt x="172" y="680"/>
                    </a:cubicBezTo>
                    <a:close/>
                    <a:moveTo>
                      <a:pt x="140" y="665"/>
                    </a:moveTo>
                    <a:cubicBezTo>
                      <a:pt x="140" y="665"/>
                      <a:pt x="140" y="665"/>
                      <a:pt x="140" y="665"/>
                    </a:cubicBezTo>
                    <a:cubicBezTo>
                      <a:pt x="140" y="665"/>
                      <a:pt x="140" y="665"/>
                      <a:pt x="140" y="665"/>
                    </a:cubicBezTo>
                    <a:cubicBezTo>
                      <a:pt x="140" y="665"/>
                      <a:pt x="140" y="665"/>
                      <a:pt x="139" y="665"/>
                    </a:cubicBezTo>
                    <a:cubicBezTo>
                      <a:pt x="139" y="665"/>
                      <a:pt x="139" y="665"/>
                      <a:pt x="139" y="665"/>
                    </a:cubicBezTo>
                    <a:cubicBezTo>
                      <a:pt x="139" y="665"/>
                      <a:pt x="139" y="665"/>
                      <a:pt x="139" y="665"/>
                    </a:cubicBezTo>
                    <a:cubicBezTo>
                      <a:pt x="139" y="665"/>
                      <a:pt x="139" y="665"/>
                      <a:pt x="139" y="665"/>
                    </a:cubicBezTo>
                    <a:cubicBezTo>
                      <a:pt x="139" y="665"/>
                      <a:pt x="139" y="665"/>
                      <a:pt x="139" y="665"/>
                    </a:cubicBezTo>
                    <a:cubicBezTo>
                      <a:pt x="138" y="665"/>
                      <a:pt x="138" y="666"/>
                      <a:pt x="137" y="666"/>
                    </a:cubicBezTo>
                    <a:cubicBezTo>
                      <a:pt x="138" y="668"/>
                      <a:pt x="142" y="673"/>
                      <a:pt x="143" y="674"/>
                    </a:cubicBezTo>
                    <a:cubicBezTo>
                      <a:pt x="144" y="675"/>
                      <a:pt x="145" y="675"/>
                      <a:pt x="146" y="674"/>
                    </a:cubicBezTo>
                    <a:cubicBezTo>
                      <a:pt x="146" y="673"/>
                      <a:pt x="147" y="673"/>
                      <a:pt x="148" y="673"/>
                    </a:cubicBezTo>
                    <a:cubicBezTo>
                      <a:pt x="149" y="674"/>
                      <a:pt x="150" y="676"/>
                      <a:pt x="152" y="676"/>
                    </a:cubicBezTo>
                    <a:cubicBezTo>
                      <a:pt x="152" y="676"/>
                      <a:pt x="152" y="676"/>
                      <a:pt x="152" y="676"/>
                    </a:cubicBezTo>
                    <a:cubicBezTo>
                      <a:pt x="152" y="675"/>
                      <a:pt x="152" y="675"/>
                      <a:pt x="152" y="675"/>
                    </a:cubicBezTo>
                    <a:cubicBezTo>
                      <a:pt x="150" y="670"/>
                      <a:pt x="143" y="667"/>
                      <a:pt x="140" y="665"/>
                    </a:cubicBezTo>
                    <a:cubicBezTo>
                      <a:pt x="140" y="665"/>
                      <a:pt x="140" y="665"/>
                      <a:pt x="140" y="665"/>
                    </a:cubicBezTo>
                    <a:close/>
                    <a:moveTo>
                      <a:pt x="173" y="658"/>
                    </a:moveTo>
                    <a:cubicBezTo>
                      <a:pt x="173" y="657"/>
                      <a:pt x="173" y="657"/>
                      <a:pt x="173" y="657"/>
                    </a:cubicBezTo>
                    <a:cubicBezTo>
                      <a:pt x="170" y="653"/>
                      <a:pt x="168" y="650"/>
                      <a:pt x="162" y="648"/>
                    </a:cubicBezTo>
                    <a:cubicBezTo>
                      <a:pt x="162" y="648"/>
                      <a:pt x="162" y="648"/>
                      <a:pt x="161" y="647"/>
                    </a:cubicBezTo>
                    <a:cubicBezTo>
                      <a:pt x="162" y="646"/>
                      <a:pt x="162" y="645"/>
                      <a:pt x="163" y="645"/>
                    </a:cubicBezTo>
                    <a:cubicBezTo>
                      <a:pt x="160" y="640"/>
                      <a:pt x="153" y="640"/>
                      <a:pt x="150" y="635"/>
                    </a:cubicBezTo>
                    <a:cubicBezTo>
                      <a:pt x="148" y="629"/>
                      <a:pt x="148" y="629"/>
                      <a:pt x="147" y="628"/>
                    </a:cubicBezTo>
                    <a:cubicBezTo>
                      <a:pt x="146" y="627"/>
                      <a:pt x="145" y="626"/>
                      <a:pt x="143" y="625"/>
                    </a:cubicBezTo>
                    <a:cubicBezTo>
                      <a:pt x="137" y="621"/>
                      <a:pt x="137" y="621"/>
                      <a:pt x="133" y="613"/>
                    </a:cubicBezTo>
                    <a:cubicBezTo>
                      <a:pt x="133" y="613"/>
                      <a:pt x="133" y="613"/>
                      <a:pt x="132" y="612"/>
                    </a:cubicBezTo>
                    <a:cubicBezTo>
                      <a:pt x="132" y="612"/>
                      <a:pt x="132" y="612"/>
                      <a:pt x="132" y="612"/>
                    </a:cubicBezTo>
                    <a:cubicBezTo>
                      <a:pt x="132" y="612"/>
                      <a:pt x="132" y="612"/>
                      <a:pt x="132" y="612"/>
                    </a:cubicBezTo>
                    <a:cubicBezTo>
                      <a:pt x="132" y="612"/>
                      <a:pt x="132" y="612"/>
                      <a:pt x="132" y="612"/>
                    </a:cubicBezTo>
                    <a:cubicBezTo>
                      <a:pt x="132" y="612"/>
                      <a:pt x="132" y="612"/>
                      <a:pt x="131" y="612"/>
                    </a:cubicBezTo>
                    <a:cubicBezTo>
                      <a:pt x="131" y="612"/>
                      <a:pt x="131" y="612"/>
                      <a:pt x="131" y="612"/>
                    </a:cubicBezTo>
                    <a:cubicBezTo>
                      <a:pt x="131" y="612"/>
                      <a:pt x="131" y="612"/>
                      <a:pt x="131" y="612"/>
                    </a:cubicBezTo>
                    <a:cubicBezTo>
                      <a:pt x="131" y="612"/>
                      <a:pt x="131" y="612"/>
                      <a:pt x="131" y="612"/>
                    </a:cubicBezTo>
                    <a:cubicBezTo>
                      <a:pt x="125" y="608"/>
                      <a:pt x="123" y="606"/>
                      <a:pt x="118" y="605"/>
                    </a:cubicBezTo>
                    <a:cubicBezTo>
                      <a:pt x="118" y="605"/>
                      <a:pt x="118" y="605"/>
                      <a:pt x="118" y="605"/>
                    </a:cubicBezTo>
                    <a:cubicBezTo>
                      <a:pt x="118" y="605"/>
                      <a:pt x="118" y="605"/>
                      <a:pt x="118" y="605"/>
                    </a:cubicBezTo>
                    <a:cubicBezTo>
                      <a:pt x="118" y="605"/>
                      <a:pt x="118" y="605"/>
                      <a:pt x="118" y="605"/>
                    </a:cubicBezTo>
                    <a:cubicBezTo>
                      <a:pt x="118" y="605"/>
                      <a:pt x="118" y="604"/>
                      <a:pt x="118" y="604"/>
                    </a:cubicBezTo>
                    <a:cubicBezTo>
                      <a:pt x="118" y="604"/>
                      <a:pt x="118" y="604"/>
                      <a:pt x="117" y="604"/>
                    </a:cubicBezTo>
                    <a:cubicBezTo>
                      <a:pt x="117" y="604"/>
                      <a:pt x="117" y="604"/>
                      <a:pt x="117" y="604"/>
                    </a:cubicBezTo>
                    <a:cubicBezTo>
                      <a:pt x="117" y="604"/>
                      <a:pt x="117" y="604"/>
                      <a:pt x="117" y="604"/>
                    </a:cubicBezTo>
                    <a:cubicBezTo>
                      <a:pt x="117" y="604"/>
                      <a:pt x="117" y="604"/>
                      <a:pt x="117" y="604"/>
                    </a:cubicBezTo>
                    <a:cubicBezTo>
                      <a:pt x="111" y="603"/>
                      <a:pt x="111" y="603"/>
                      <a:pt x="101" y="605"/>
                    </a:cubicBezTo>
                    <a:cubicBezTo>
                      <a:pt x="101" y="606"/>
                      <a:pt x="101" y="606"/>
                      <a:pt x="101" y="606"/>
                    </a:cubicBezTo>
                    <a:cubicBezTo>
                      <a:pt x="100" y="607"/>
                      <a:pt x="100" y="609"/>
                      <a:pt x="100" y="610"/>
                    </a:cubicBezTo>
                    <a:cubicBezTo>
                      <a:pt x="99" y="611"/>
                      <a:pt x="98" y="612"/>
                      <a:pt x="97" y="612"/>
                    </a:cubicBezTo>
                    <a:cubicBezTo>
                      <a:pt x="99" y="614"/>
                      <a:pt x="101" y="614"/>
                      <a:pt x="103" y="610"/>
                    </a:cubicBezTo>
                    <a:cubicBezTo>
                      <a:pt x="104" y="610"/>
                      <a:pt x="105" y="611"/>
                      <a:pt x="107" y="611"/>
                    </a:cubicBezTo>
                    <a:cubicBezTo>
                      <a:pt x="109" y="610"/>
                      <a:pt x="111" y="608"/>
                      <a:pt x="114" y="608"/>
                    </a:cubicBezTo>
                    <a:cubicBezTo>
                      <a:pt x="114" y="608"/>
                      <a:pt x="119" y="609"/>
                      <a:pt x="119" y="612"/>
                    </a:cubicBezTo>
                    <a:cubicBezTo>
                      <a:pt x="119" y="612"/>
                      <a:pt x="119" y="612"/>
                      <a:pt x="119" y="612"/>
                    </a:cubicBezTo>
                    <a:cubicBezTo>
                      <a:pt x="118" y="612"/>
                      <a:pt x="117" y="612"/>
                      <a:pt x="116" y="612"/>
                    </a:cubicBezTo>
                    <a:cubicBezTo>
                      <a:pt x="116" y="613"/>
                      <a:pt x="117" y="614"/>
                      <a:pt x="117" y="615"/>
                    </a:cubicBezTo>
                    <a:cubicBezTo>
                      <a:pt x="120" y="617"/>
                      <a:pt x="123" y="617"/>
                      <a:pt x="125" y="619"/>
                    </a:cubicBezTo>
                    <a:cubicBezTo>
                      <a:pt x="128" y="622"/>
                      <a:pt x="130" y="625"/>
                      <a:pt x="133" y="627"/>
                    </a:cubicBezTo>
                    <a:cubicBezTo>
                      <a:pt x="134" y="628"/>
                      <a:pt x="135" y="628"/>
                      <a:pt x="136" y="629"/>
                    </a:cubicBezTo>
                    <a:cubicBezTo>
                      <a:pt x="139" y="629"/>
                      <a:pt x="141" y="630"/>
                      <a:pt x="140" y="638"/>
                    </a:cubicBezTo>
                    <a:cubicBezTo>
                      <a:pt x="143" y="641"/>
                      <a:pt x="147" y="642"/>
                      <a:pt x="150" y="646"/>
                    </a:cubicBezTo>
                    <a:cubicBezTo>
                      <a:pt x="150" y="646"/>
                      <a:pt x="150" y="646"/>
                      <a:pt x="144" y="651"/>
                    </a:cubicBezTo>
                    <a:cubicBezTo>
                      <a:pt x="144" y="651"/>
                      <a:pt x="144" y="651"/>
                      <a:pt x="144" y="651"/>
                    </a:cubicBezTo>
                    <a:cubicBezTo>
                      <a:pt x="147" y="652"/>
                      <a:pt x="150" y="652"/>
                      <a:pt x="152" y="652"/>
                    </a:cubicBezTo>
                    <a:cubicBezTo>
                      <a:pt x="156" y="653"/>
                      <a:pt x="159" y="656"/>
                      <a:pt x="163" y="657"/>
                    </a:cubicBezTo>
                    <a:cubicBezTo>
                      <a:pt x="166" y="658"/>
                      <a:pt x="170" y="657"/>
                      <a:pt x="173" y="658"/>
                    </a:cubicBezTo>
                    <a:close/>
                    <a:moveTo>
                      <a:pt x="208" y="476"/>
                    </a:moveTo>
                    <a:cubicBezTo>
                      <a:pt x="208" y="476"/>
                      <a:pt x="208" y="476"/>
                      <a:pt x="208" y="476"/>
                    </a:cubicBezTo>
                    <a:cubicBezTo>
                      <a:pt x="208" y="475"/>
                      <a:pt x="208" y="475"/>
                      <a:pt x="208" y="475"/>
                    </a:cubicBezTo>
                    <a:lnTo>
                      <a:pt x="208" y="476"/>
                    </a:lnTo>
                    <a:close/>
                    <a:moveTo>
                      <a:pt x="208" y="474"/>
                    </a:moveTo>
                    <a:cubicBezTo>
                      <a:pt x="208" y="474"/>
                      <a:pt x="208" y="474"/>
                      <a:pt x="208" y="474"/>
                    </a:cubicBezTo>
                    <a:cubicBezTo>
                      <a:pt x="208" y="473"/>
                      <a:pt x="208" y="473"/>
                      <a:pt x="208" y="473"/>
                    </a:cubicBezTo>
                    <a:cubicBezTo>
                      <a:pt x="208" y="473"/>
                      <a:pt x="208" y="474"/>
                      <a:pt x="208" y="474"/>
                    </a:cubicBezTo>
                    <a:close/>
                    <a:moveTo>
                      <a:pt x="221" y="823"/>
                    </a:moveTo>
                    <a:cubicBezTo>
                      <a:pt x="221" y="824"/>
                      <a:pt x="221" y="824"/>
                      <a:pt x="221" y="824"/>
                    </a:cubicBezTo>
                    <a:cubicBezTo>
                      <a:pt x="224" y="824"/>
                      <a:pt x="227" y="825"/>
                      <a:pt x="229" y="825"/>
                    </a:cubicBezTo>
                    <a:cubicBezTo>
                      <a:pt x="229" y="824"/>
                      <a:pt x="229" y="824"/>
                      <a:pt x="229" y="822"/>
                    </a:cubicBezTo>
                    <a:cubicBezTo>
                      <a:pt x="229" y="821"/>
                      <a:pt x="229" y="820"/>
                      <a:pt x="229" y="820"/>
                    </a:cubicBezTo>
                    <a:cubicBezTo>
                      <a:pt x="230" y="819"/>
                      <a:pt x="230" y="819"/>
                      <a:pt x="230" y="819"/>
                    </a:cubicBezTo>
                    <a:cubicBezTo>
                      <a:pt x="230" y="819"/>
                      <a:pt x="230" y="819"/>
                      <a:pt x="230" y="818"/>
                    </a:cubicBezTo>
                    <a:cubicBezTo>
                      <a:pt x="230" y="818"/>
                      <a:pt x="230" y="818"/>
                      <a:pt x="230" y="818"/>
                    </a:cubicBezTo>
                    <a:cubicBezTo>
                      <a:pt x="230" y="818"/>
                      <a:pt x="229" y="818"/>
                      <a:pt x="229" y="818"/>
                    </a:cubicBezTo>
                    <a:cubicBezTo>
                      <a:pt x="228" y="818"/>
                      <a:pt x="227" y="818"/>
                      <a:pt x="224" y="817"/>
                    </a:cubicBezTo>
                    <a:cubicBezTo>
                      <a:pt x="223" y="818"/>
                      <a:pt x="223" y="818"/>
                      <a:pt x="223" y="818"/>
                    </a:cubicBezTo>
                    <a:cubicBezTo>
                      <a:pt x="224" y="818"/>
                      <a:pt x="224" y="818"/>
                      <a:pt x="225" y="820"/>
                    </a:cubicBezTo>
                    <a:cubicBezTo>
                      <a:pt x="225" y="821"/>
                      <a:pt x="225" y="821"/>
                      <a:pt x="225" y="822"/>
                    </a:cubicBezTo>
                    <a:cubicBezTo>
                      <a:pt x="222" y="823"/>
                      <a:pt x="222" y="823"/>
                      <a:pt x="222" y="823"/>
                    </a:cubicBezTo>
                    <a:cubicBezTo>
                      <a:pt x="222" y="823"/>
                      <a:pt x="222" y="823"/>
                      <a:pt x="221" y="823"/>
                    </a:cubicBezTo>
                    <a:close/>
                    <a:moveTo>
                      <a:pt x="208" y="475"/>
                    </a:moveTo>
                    <a:cubicBezTo>
                      <a:pt x="208" y="475"/>
                      <a:pt x="208" y="475"/>
                      <a:pt x="208" y="475"/>
                    </a:cubicBezTo>
                    <a:cubicBezTo>
                      <a:pt x="208" y="474"/>
                      <a:pt x="208" y="474"/>
                      <a:pt x="208" y="474"/>
                    </a:cubicBezTo>
                    <a:cubicBezTo>
                      <a:pt x="208" y="474"/>
                      <a:pt x="208" y="474"/>
                      <a:pt x="208" y="475"/>
                    </a:cubicBezTo>
                    <a:close/>
                    <a:moveTo>
                      <a:pt x="207" y="478"/>
                    </a:moveTo>
                    <a:cubicBezTo>
                      <a:pt x="207" y="479"/>
                      <a:pt x="207" y="479"/>
                      <a:pt x="207" y="480"/>
                    </a:cubicBezTo>
                    <a:cubicBezTo>
                      <a:pt x="207" y="480"/>
                      <a:pt x="207" y="481"/>
                      <a:pt x="207" y="481"/>
                    </a:cubicBezTo>
                    <a:cubicBezTo>
                      <a:pt x="207" y="481"/>
                      <a:pt x="207" y="481"/>
                      <a:pt x="207" y="481"/>
                    </a:cubicBezTo>
                    <a:cubicBezTo>
                      <a:pt x="208" y="482"/>
                      <a:pt x="208" y="482"/>
                      <a:pt x="208" y="482"/>
                    </a:cubicBezTo>
                    <a:cubicBezTo>
                      <a:pt x="208" y="480"/>
                      <a:pt x="208" y="478"/>
                      <a:pt x="208" y="476"/>
                    </a:cubicBezTo>
                    <a:cubicBezTo>
                      <a:pt x="208" y="476"/>
                      <a:pt x="208" y="476"/>
                      <a:pt x="208" y="477"/>
                    </a:cubicBezTo>
                    <a:cubicBezTo>
                      <a:pt x="208" y="477"/>
                      <a:pt x="207" y="478"/>
                      <a:pt x="207" y="478"/>
                    </a:cubicBezTo>
                    <a:close/>
                  </a:path>
                </a:pathLst>
              </a:custGeom>
              <a:gradFill flip="none" rotWithShape="1">
                <a:gsLst>
                  <a:gs pos="65000">
                    <a:schemeClr val="bg1">
                      <a:lumMod val="75000"/>
                    </a:schemeClr>
                  </a:gs>
                  <a:gs pos="15000">
                    <a:schemeClr val="tx2">
                      <a:lumMod val="75000"/>
                    </a:schemeClr>
                  </a:gs>
                  <a:gs pos="98000">
                    <a:schemeClr val="bg1"/>
                  </a:gs>
                </a:gsLst>
                <a:lin ang="18900000" scaled="1"/>
                <a:tileRect/>
              </a:gradFill>
              <a:ln>
                <a:noFill/>
              </a:ln>
            </p:spPr>
            <p:txBody>
              <a:bodyPr/>
              <a:lstStyle/>
              <a:p>
                <a:pPr>
                  <a:defRPr/>
                </a:pPr>
                <a:endParaRPr lang="en-US" sz="1200" dirty="0">
                  <a:solidFill>
                    <a:srgbClr val="FFFFFF"/>
                  </a:solidFill>
                  <a:latin typeface="Arial" pitchFamily="-84" charset="0"/>
                  <a:ea typeface="ＭＳ Ｐゴシック" pitchFamily="34" charset="-128"/>
                </a:endParaRPr>
              </a:p>
            </p:txBody>
          </p:sp>
        </p:grpSp>
        <p:grpSp>
          <p:nvGrpSpPr>
            <p:cNvPr id="5" name="Group 403"/>
            <p:cNvGrpSpPr>
              <a:grpSpLocks/>
            </p:cNvGrpSpPr>
            <p:nvPr/>
          </p:nvGrpSpPr>
          <p:grpSpPr bwMode="auto">
            <a:xfrm>
              <a:off x="4151107" y="2162175"/>
              <a:ext cx="4133908" cy="2192338"/>
              <a:chOff x="6071131" y="1505538"/>
              <a:chExt cx="4551149" cy="2566399"/>
            </a:xfrm>
          </p:grpSpPr>
          <p:pic>
            <p:nvPicPr>
              <p:cNvPr id="195" name="Picture 2" descr="C:\Users\Denise.DUARTE\Desktop\Stars1.png"/>
              <p:cNvPicPr>
                <a:picLocks noChangeAspect="1" noChangeArrowheads="1"/>
              </p:cNvPicPr>
              <p:nvPr/>
            </p:nvPicPr>
            <p:blipFill>
              <a:blip r:embed="rId3" cstate="print"/>
              <a:srcRect r="6"/>
              <a:stretch>
                <a:fillRect/>
              </a:stretch>
            </p:blipFill>
            <p:spPr bwMode="auto">
              <a:xfrm>
                <a:off x="8334375" y="1850496"/>
                <a:ext cx="2287905" cy="2221441"/>
              </a:xfrm>
              <a:prstGeom prst="rect">
                <a:avLst/>
              </a:prstGeom>
              <a:noFill/>
              <a:ln w="9525">
                <a:noFill/>
                <a:miter lim="800000"/>
                <a:headEnd/>
                <a:tailEnd/>
              </a:ln>
            </p:spPr>
          </p:pic>
          <p:pic>
            <p:nvPicPr>
              <p:cNvPr id="196" name="Picture 2" descr="C:\Users\Denise.DUARTE\Desktop\Stars1.png"/>
              <p:cNvPicPr>
                <a:picLocks noChangeAspect="1" noChangeArrowheads="1"/>
              </p:cNvPicPr>
              <p:nvPr/>
            </p:nvPicPr>
            <p:blipFill>
              <a:blip r:embed="rId4" cstate="print"/>
              <a:srcRect/>
              <a:stretch>
                <a:fillRect/>
              </a:stretch>
            </p:blipFill>
            <p:spPr bwMode="auto">
              <a:xfrm rot="8916090">
                <a:off x="9001652" y="2160261"/>
                <a:ext cx="1122914" cy="853057"/>
              </a:xfrm>
              <a:prstGeom prst="rect">
                <a:avLst/>
              </a:prstGeom>
              <a:noFill/>
              <a:ln w="9525">
                <a:noFill/>
                <a:miter lim="800000"/>
                <a:headEnd/>
                <a:tailEnd/>
              </a:ln>
            </p:spPr>
          </p:pic>
          <p:pic>
            <p:nvPicPr>
              <p:cNvPr id="197" name="Picture 2" descr="C:\Users\Denise.DUARTE\Desktop\Stars1.png"/>
              <p:cNvPicPr>
                <a:picLocks noChangeAspect="1" noChangeArrowheads="1"/>
              </p:cNvPicPr>
              <p:nvPr/>
            </p:nvPicPr>
            <p:blipFill>
              <a:blip r:embed="rId5" cstate="print"/>
              <a:srcRect/>
              <a:stretch>
                <a:fillRect/>
              </a:stretch>
            </p:blipFill>
            <p:spPr bwMode="auto">
              <a:xfrm rot="6667222">
                <a:off x="5868856" y="1997181"/>
                <a:ext cx="1683396" cy="1278845"/>
              </a:xfrm>
              <a:prstGeom prst="rect">
                <a:avLst/>
              </a:prstGeom>
              <a:noFill/>
              <a:ln w="9525">
                <a:noFill/>
                <a:miter lim="800000"/>
                <a:headEnd/>
                <a:tailEnd/>
              </a:ln>
            </p:spPr>
          </p:pic>
          <p:pic>
            <p:nvPicPr>
              <p:cNvPr id="198" name="Picture 2" descr="C:\Users\Denise.DUARTE\Desktop\video_burst.png"/>
              <p:cNvPicPr>
                <a:picLocks noChangeAspect="1" noChangeArrowheads="1"/>
              </p:cNvPicPr>
              <p:nvPr/>
            </p:nvPicPr>
            <p:blipFill>
              <a:blip r:embed="rId6" cstate="print"/>
              <a:srcRect/>
              <a:stretch>
                <a:fillRect/>
              </a:stretch>
            </p:blipFill>
            <p:spPr bwMode="auto">
              <a:xfrm>
                <a:off x="6317134" y="3672632"/>
                <a:ext cx="244440" cy="245335"/>
              </a:xfrm>
              <a:prstGeom prst="rect">
                <a:avLst/>
              </a:prstGeom>
              <a:noFill/>
              <a:ln w="9525">
                <a:noFill/>
                <a:miter lim="800000"/>
                <a:headEnd/>
                <a:tailEnd/>
              </a:ln>
            </p:spPr>
          </p:pic>
          <p:pic>
            <p:nvPicPr>
              <p:cNvPr id="199" name="Picture 2" descr="C:\Users\Denise.DUARTE\Desktop\video_burst.png"/>
              <p:cNvPicPr>
                <a:picLocks noChangeAspect="1" noChangeArrowheads="1"/>
              </p:cNvPicPr>
              <p:nvPr/>
            </p:nvPicPr>
            <p:blipFill>
              <a:blip r:embed="rId6" cstate="print"/>
              <a:srcRect/>
              <a:stretch>
                <a:fillRect/>
              </a:stretch>
            </p:blipFill>
            <p:spPr bwMode="auto">
              <a:xfrm>
                <a:off x="10107037" y="2257489"/>
                <a:ext cx="244440" cy="245335"/>
              </a:xfrm>
              <a:prstGeom prst="rect">
                <a:avLst/>
              </a:prstGeom>
              <a:noFill/>
              <a:ln w="9525">
                <a:noFill/>
                <a:miter lim="800000"/>
                <a:headEnd/>
                <a:tailEnd/>
              </a:ln>
            </p:spPr>
          </p:pic>
          <p:pic>
            <p:nvPicPr>
              <p:cNvPr id="200" name="Picture 2" descr="C:\Users\Denise.DUARTE\Desktop\video_burst.png"/>
              <p:cNvPicPr>
                <a:picLocks noChangeAspect="1" noChangeArrowheads="1"/>
              </p:cNvPicPr>
              <p:nvPr/>
            </p:nvPicPr>
            <p:blipFill>
              <a:blip r:embed="rId6" cstate="print"/>
              <a:srcRect/>
              <a:stretch>
                <a:fillRect/>
              </a:stretch>
            </p:blipFill>
            <p:spPr bwMode="auto">
              <a:xfrm>
                <a:off x="7857881" y="1505538"/>
                <a:ext cx="244440" cy="245335"/>
              </a:xfrm>
              <a:prstGeom prst="rect">
                <a:avLst/>
              </a:prstGeom>
              <a:noFill/>
              <a:ln w="9525">
                <a:noFill/>
                <a:miter lim="800000"/>
                <a:headEnd/>
                <a:tailEnd/>
              </a:ln>
            </p:spPr>
          </p:pic>
        </p:grpSp>
        <p:grpSp>
          <p:nvGrpSpPr>
            <p:cNvPr id="6" name="Group 410"/>
            <p:cNvGrpSpPr>
              <a:grpSpLocks/>
            </p:cNvGrpSpPr>
            <p:nvPr/>
          </p:nvGrpSpPr>
          <p:grpSpPr bwMode="auto">
            <a:xfrm>
              <a:off x="4062230" y="2278063"/>
              <a:ext cx="4643684" cy="3854450"/>
              <a:chOff x="5916037" y="1359601"/>
              <a:chExt cx="5111432" cy="4512064"/>
            </a:xfrm>
          </p:grpSpPr>
          <p:pic>
            <p:nvPicPr>
              <p:cNvPr id="187" name="Picture 2" descr="C:\Users\Denise.DUARTE\Desktop\Stars1.png"/>
              <p:cNvPicPr>
                <a:picLocks noChangeAspect="1" noChangeArrowheads="1"/>
              </p:cNvPicPr>
              <p:nvPr/>
            </p:nvPicPr>
            <p:blipFill>
              <a:blip r:embed="rId3" cstate="print"/>
              <a:srcRect r="1530"/>
              <a:stretch>
                <a:fillRect/>
              </a:stretch>
            </p:blipFill>
            <p:spPr bwMode="auto">
              <a:xfrm rot="4103805">
                <a:off x="8790240" y="2608511"/>
                <a:ext cx="2253017" cy="2221441"/>
              </a:xfrm>
              <a:prstGeom prst="rect">
                <a:avLst/>
              </a:prstGeom>
              <a:noFill/>
              <a:ln w="9525">
                <a:noFill/>
                <a:miter lim="800000"/>
                <a:headEnd/>
                <a:tailEnd/>
              </a:ln>
            </p:spPr>
          </p:pic>
          <p:pic>
            <p:nvPicPr>
              <p:cNvPr id="188" name="Picture 2" descr="C:\Users\Denise.DUARTE\Desktop\Stars1.png"/>
              <p:cNvPicPr>
                <a:picLocks noChangeAspect="1" noChangeArrowheads="1"/>
              </p:cNvPicPr>
              <p:nvPr/>
            </p:nvPicPr>
            <p:blipFill>
              <a:blip r:embed="rId4" cstate="print"/>
              <a:srcRect/>
              <a:stretch>
                <a:fillRect/>
              </a:stretch>
            </p:blipFill>
            <p:spPr bwMode="auto">
              <a:xfrm rot="8916090">
                <a:off x="6487052" y="4445673"/>
                <a:ext cx="1122914" cy="853057"/>
              </a:xfrm>
              <a:prstGeom prst="rect">
                <a:avLst/>
              </a:prstGeom>
              <a:noFill/>
              <a:ln w="9525">
                <a:noFill/>
                <a:miter lim="800000"/>
                <a:headEnd/>
                <a:tailEnd/>
              </a:ln>
            </p:spPr>
          </p:pic>
          <p:pic>
            <p:nvPicPr>
              <p:cNvPr id="189" name="Picture 2" descr="C:\Users\Denise.DUARTE\Desktop\Stars1.png"/>
              <p:cNvPicPr>
                <a:picLocks noChangeAspect="1" noChangeArrowheads="1"/>
              </p:cNvPicPr>
              <p:nvPr/>
            </p:nvPicPr>
            <p:blipFill>
              <a:blip r:embed="rId5" cstate="print"/>
              <a:srcRect/>
              <a:stretch>
                <a:fillRect/>
              </a:stretch>
            </p:blipFill>
            <p:spPr bwMode="auto">
              <a:xfrm rot="6667222">
                <a:off x="8853356" y="4390544"/>
                <a:ext cx="1683396" cy="1278845"/>
              </a:xfrm>
              <a:prstGeom prst="rect">
                <a:avLst/>
              </a:prstGeom>
              <a:noFill/>
              <a:ln w="9525">
                <a:noFill/>
                <a:miter lim="800000"/>
                <a:headEnd/>
                <a:tailEnd/>
              </a:ln>
            </p:spPr>
          </p:pic>
          <p:pic>
            <p:nvPicPr>
              <p:cNvPr id="190" name="Picture 2" descr="C:\Users\Denise.DUARTE\Desktop\Stars1.png"/>
              <p:cNvPicPr>
                <a:picLocks noChangeAspect="1" noChangeArrowheads="1"/>
              </p:cNvPicPr>
              <p:nvPr/>
            </p:nvPicPr>
            <p:blipFill>
              <a:blip r:embed="rId5" cstate="print"/>
              <a:srcRect/>
              <a:stretch>
                <a:fillRect/>
              </a:stretch>
            </p:blipFill>
            <p:spPr bwMode="auto">
              <a:xfrm rot="6667222">
                <a:off x="9183556" y="1901343"/>
                <a:ext cx="1683396" cy="1278845"/>
              </a:xfrm>
              <a:prstGeom prst="rect">
                <a:avLst/>
              </a:prstGeom>
              <a:noFill/>
              <a:ln w="9525">
                <a:noFill/>
                <a:miter lim="800000"/>
                <a:headEnd/>
                <a:tailEnd/>
              </a:ln>
            </p:spPr>
          </p:pic>
          <p:pic>
            <p:nvPicPr>
              <p:cNvPr id="191" name="Picture 2" descr="C:\Users\Denise.DUARTE\Desktop\video_burst.png"/>
              <p:cNvPicPr>
                <a:picLocks noChangeAspect="1" noChangeArrowheads="1"/>
              </p:cNvPicPr>
              <p:nvPr/>
            </p:nvPicPr>
            <p:blipFill>
              <a:blip r:embed="rId6" cstate="print"/>
              <a:srcRect/>
              <a:stretch>
                <a:fillRect/>
              </a:stretch>
            </p:blipFill>
            <p:spPr bwMode="auto">
              <a:xfrm>
                <a:off x="5916037" y="2637901"/>
                <a:ext cx="244440" cy="245335"/>
              </a:xfrm>
              <a:prstGeom prst="rect">
                <a:avLst/>
              </a:prstGeom>
              <a:noFill/>
              <a:ln w="9525">
                <a:noFill/>
                <a:miter lim="800000"/>
                <a:headEnd/>
                <a:tailEnd/>
              </a:ln>
            </p:spPr>
          </p:pic>
          <p:pic>
            <p:nvPicPr>
              <p:cNvPr id="192" name="Picture 2" descr="C:\Users\Denise.DUARTE\Desktop\video_burst.png"/>
              <p:cNvPicPr>
                <a:picLocks noChangeAspect="1" noChangeArrowheads="1"/>
              </p:cNvPicPr>
              <p:nvPr/>
            </p:nvPicPr>
            <p:blipFill>
              <a:blip r:embed="rId6" cstate="print"/>
              <a:srcRect/>
              <a:stretch>
                <a:fillRect/>
              </a:stretch>
            </p:blipFill>
            <p:spPr bwMode="auto">
              <a:xfrm>
                <a:off x="9051681" y="4648200"/>
                <a:ext cx="244440" cy="245335"/>
              </a:xfrm>
              <a:prstGeom prst="rect">
                <a:avLst/>
              </a:prstGeom>
              <a:noFill/>
              <a:ln w="9525">
                <a:noFill/>
                <a:miter lim="800000"/>
                <a:headEnd/>
                <a:tailEnd/>
              </a:ln>
            </p:spPr>
          </p:pic>
          <p:pic>
            <p:nvPicPr>
              <p:cNvPr id="193" name="Picture 2" descr="C:\Users\Denise.DUARTE\Desktop\Stars1.png"/>
              <p:cNvPicPr>
                <a:picLocks noChangeAspect="1" noChangeArrowheads="1"/>
              </p:cNvPicPr>
              <p:nvPr/>
            </p:nvPicPr>
            <p:blipFill>
              <a:blip r:embed="rId7" cstate="print"/>
              <a:srcRect/>
              <a:stretch>
                <a:fillRect/>
              </a:stretch>
            </p:blipFill>
            <p:spPr bwMode="auto">
              <a:xfrm rot="4103805">
                <a:off x="6335650" y="3887234"/>
                <a:ext cx="1484745" cy="1127933"/>
              </a:xfrm>
              <a:prstGeom prst="rect">
                <a:avLst/>
              </a:prstGeom>
              <a:noFill/>
              <a:ln w="9525">
                <a:noFill/>
                <a:miter lim="800000"/>
                <a:headEnd/>
                <a:tailEnd/>
              </a:ln>
            </p:spPr>
          </p:pic>
          <p:pic>
            <p:nvPicPr>
              <p:cNvPr id="194" name="Picture 2" descr="C:\Users\Denise.DUARTE\Desktop\Stars1.png"/>
              <p:cNvPicPr>
                <a:picLocks noChangeAspect="1" noChangeArrowheads="1"/>
              </p:cNvPicPr>
              <p:nvPr/>
            </p:nvPicPr>
            <p:blipFill>
              <a:blip r:embed="rId8" cstate="print"/>
              <a:srcRect/>
              <a:stretch>
                <a:fillRect/>
              </a:stretch>
            </p:blipFill>
            <p:spPr bwMode="auto">
              <a:xfrm rot="-1838694">
                <a:off x="6720861" y="1359601"/>
                <a:ext cx="1011502" cy="768419"/>
              </a:xfrm>
              <a:prstGeom prst="rect">
                <a:avLst/>
              </a:prstGeom>
              <a:noFill/>
              <a:ln w="9525">
                <a:noFill/>
                <a:miter lim="800000"/>
                <a:headEnd/>
                <a:tailEnd/>
              </a:ln>
            </p:spPr>
          </p:pic>
        </p:grpSp>
        <p:grpSp>
          <p:nvGrpSpPr>
            <p:cNvPr id="7" name="Group 419"/>
            <p:cNvGrpSpPr>
              <a:grpSpLocks/>
            </p:cNvGrpSpPr>
            <p:nvPr/>
          </p:nvGrpSpPr>
          <p:grpSpPr bwMode="auto">
            <a:xfrm>
              <a:off x="3928913" y="1801814"/>
              <a:ext cx="4593045" cy="4084637"/>
              <a:chOff x="5812069" y="811917"/>
              <a:chExt cx="5057452" cy="4781704"/>
            </a:xfrm>
          </p:grpSpPr>
          <p:pic>
            <p:nvPicPr>
              <p:cNvPr id="12" name="Picture 2" descr="C:\Users\Denise.DUARTE\Desktop\Stars1.png"/>
              <p:cNvPicPr>
                <a:picLocks noChangeAspect="1" noChangeArrowheads="1"/>
              </p:cNvPicPr>
              <p:nvPr/>
            </p:nvPicPr>
            <p:blipFill>
              <a:blip r:embed="rId9" cstate="print"/>
              <a:srcRect r="29292"/>
              <a:stretch>
                <a:fillRect/>
              </a:stretch>
            </p:blipFill>
            <p:spPr bwMode="auto">
              <a:xfrm rot="7331242">
                <a:off x="8422804" y="3060924"/>
                <a:ext cx="981914" cy="1054977"/>
              </a:xfrm>
              <a:prstGeom prst="rect">
                <a:avLst/>
              </a:prstGeom>
              <a:noFill/>
              <a:ln w="9525">
                <a:noFill/>
                <a:miter lim="800000"/>
                <a:headEnd/>
                <a:tailEnd/>
              </a:ln>
            </p:spPr>
          </p:pic>
          <p:pic>
            <p:nvPicPr>
              <p:cNvPr id="13" name="Picture 2" descr="C:\Users\Denise.DUARTE\Desktop\video_burst.png"/>
              <p:cNvPicPr>
                <a:picLocks noChangeAspect="1" noChangeArrowheads="1"/>
              </p:cNvPicPr>
              <p:nvPr/>
            </p:nvPicPr>
            <p:blipFill>
              <a:blip r:embed="rId6" cstate="print"/>
              <a:srcRect/>
              <a:stretch>
                <a:fillRect/>
              </a:stretch>
            </p:blipFill>
            <p:spPr bwMode="auto">
              <a:xfrm>
                <a:off x="6012334" y="2262344"/>
                <a:ext cx="244440" cy="245335"/>
              </a:xfrm>
              <a:prstGeom prst="rect">
                <a:avLst/>
              </a:prstGeom>
              <a:noFill/>
              <a:ln w="9525">
                <a:noFill/>
                <a:miter lim="800000"/>
                <a:headEnd/>
                <a:tailEnd/>
              </a:ln>
            </p:spPr>
          </p:pic>
          <p:pic>
            <p:nvPicPr>
              <p:cNvPr id="14" name="Picture 2" descr="C:\Users\Denise.DUARTE\Desktop\Stars1.png"/>
              <p:cNvPicPr>
                <a:picLocks noChangeAspect="1" noChangeArrowheads="1"/>
              </p:cNvPicPr>
              <p:nvPr/>
            </p:nvPicPr>
            <p:blipFill>
              <a:blip r:embed="rId9" cstate="print"/>
              <a:srcRect r="37390"/>
              <a:stretch>
                <a:fillRect/>
              </a:stretch>
            </p:blipFill>
            <p:spPr bwMode="auto">
              <a:xfrm rot="7331242">
                <a:off x="8597875" y="3140342"/>
                <a:ext cx="869469" cy="1054977"/>
              </a:xfrm>
              <a:prstGeom prst="rect">
                <a:avLst/>
              </a:prstGeom>
              <a:noFill/>
              <a:ln w="9525">
                <a:noFill/>
                <a:miter lim="800000"/>
                <a:headEnd/>
                <a:tailEnd/>
              </a:ln>
            </p:spPr>
          </p:pic>
          <p:pic>
            <p:nvPicPr>
              <p:cNvPr id="15" name="Picture 2" descr="C:\Users\Denise.DUARTE\Desktop\Stars1.png"/>
              <p:cNvPicPr>
                <a:picLocks noChangeAspect="1" noChangeArrowheads="1"/>
              </p:cNvPicPr>
              <p:nvPr/>
            </p:nvPicPr>
            <p:blipFill>
              <a:blip r:embed="rId9" cstate="print"/>
              <a:srcRect/>
              <a:stretch>
                <a:fillRect/>
              </a:stretch>
            </p:blipFill>
            <p:spPr bwMode="auto">
              <a:xfrm rot="7331242">
                <a:off x="9025458" y="3436262"/>
                <a:ext cx="1388710" cy="1054977"/>
              </a:xfrm>
              <a:prstGeom prst="rect">
                <a:avLst/>
              </a:prstGeom>
              <a:noFill/>
              <a:ln w="9525">
                <a:noFill/>
                <a:miter lim="800000"/>
                <a:headEnd/>
                <a:tailEnd/>
              </a:ln>
            </p:spPr>
          </p:pic>
          <p:pic>
            <p:nvPicPr>
              <p:cNvPr id="16" name="Picture 2" descr="C:\Users\Denise.DUARTE\Desktop\Stars1.png"/>
              <p:cNvPicPr>
                <a:picLocks noChangeAspect="1" noChangeArrowheads="1"/>
              </p:cNvPicPr>
              <p:nvPr/>
            </p:nvPicPr>
            <p:blipFill>
              <a:blip r:embed="rId9" cstate="print"/>
              <a:srcRect/>
              <a:stretch>
                <a:fillRect/>
              </a:stretch>
            </p:blipFill>
            <p:spPr bwMode="auto">
              <a:xfrm rot="7331242">
                <a:off x="9254058" y="3861713"/>
                <a:ext cx="1388710" cy="1054977"/>
              </a:xfrm>
              <a:prstGeom prst="rect">
                <a:avLst/>
              </a:prstGeom>
              <a:noFill/>
              <a:ln w="9525">
                <a:noFill/>
                <a:miter lim="800000"/>
                <a:headEnd/>
                <a:tailEnd/>
              </a:ln>
            </p:spPr>
          </p:pic>
          <p:pic>
            <p:nvPicPr>
              <p:cNvPr id="17" name="Picture 2" descr="C:\Users\Denise.DUARTE\Desktop\Stars1.png"/>
              <p:cNvPicPr>
                <a:picLocks noChangeAspect="1" noChangeArrowheads="1"/>
              </p:cNvPicPr>
              <p:nvPr/>
            </p:nvPicPr>
            <p:blipFill>
              <a:blip r:embed="rId9" cstate="print"/>
              <a:srcRect/>
              <a:stretch>
                <a:fillRect/>
              </a:stretch>
            </p:blipFill>
            <p:spPr bwMode="auto">
              <a:xfrm rot="7331242">
                <a:off x="9101658" y="1937664"/>
                <a:ext cx="1388710" cy="1054977"/>
              </a:xfrm>
              <a:prstGeom prst="rect">
                <a:avLst/>
              </a:prstGeom>
              <a:noFill/>
              <a:ln w="9525">
                <a:noFill/>
                <a:miter lim="800000"/>
                <a:headEnd/>
                <a:tailEnd/>
              </a:ln>
            </p:spPr>
          </p:pic>
          <p:pic>
            <p:nvPicPr>
              <p:cNvPr id="18" name="Picture 2" descr="C:\Users\Denise.DUARTE\Desktop\Stars1.png"/>
              <p:cNvPicPr>
                <a:picLocks noChangeAspect="1" noChangeArrowheads="1"/>
              </p:cNvPicPr>
              <p:nvPr/>
            </p:nvPicPr>
            <p:blipFill>
              <a:blip r:embed="rId3" cstate="print"/>
              <a:srcRect t="34624" r="4886"/>
              <a:stretch>
                <a:fillRect/>
              </a:stretch>
            </p:blipFill>
            <p:spPr bwMode="auto">
              <a:xfrm rot="4103805">
                <a:off x="8803635" y="3018994"/>
                <a:ext cx="2176254" cy="1452278"/>
              </a:xfrm>
              <a:prstGeom prst="rect">
                <a:avLst/>
              </a:prstGeom>
              <a:noFill/>
              <a:ln w="9525">
                <a:noFill/>
                <a:miter lim="800000"/>
                <a:headEnd/>
                <a:tailEnd/>
              </a:ln>
            </p:spPr>
          </p:pic>
          <p:pic>
            <p:nvPicPr>
              <p:cNvPr id="19" name="Picture 2" descr="C:\Users\Denise.DUARTE\Desktop\Stars1.png"/>
              <p:cNvPicPr>
                <a:picLocks noChangeAspect="1" noChangeArrowheads="1"/>
              </p:cNvPicPr>
              <p:nvPr/>
            </p:nvPicPr>
            <p:blipFill>
              <a:blip r:embed="rId4" cstate="print"/>
              <a:srcRect/>
              <a:stretch>
                <a:fillRect/>
              </a:stretch>
            </p:blipFill>
            <p:spPr bwMode="auto">
              <a:xfrm rot="8916090">
                <a:off x="6112403" y="1937423"/>
                <a:ext cx="1122914" cy="853057"/>
              </a:xfrm>
              <a:prstGeom prst="rect">
                <a:avLst/>
              </a:prstGeom>
              <a:noFill/>
              <a:ln w="9525">
                <a:noFill/>
                <a:miter lim="800000"/>
                <a:headEnd/>
                <a:tailEnd/>
              </a:ln>
            </p:spPr>
          </p:pic>
          <p:pic>
            <p:nvPicPr>
              <p:cNvPr id="20" name="Picture 2" descr="C:\Users\Denise.DUARTE\Desktop\Stars1.png"/>
              <p:cNvPicPr>
                <a:picLocks noChangeAspect="1" noChangeArrowheads="1"/>
              </p:cNvPicPr>
              <p:nvPr/>
            </p:nvPicPr>
            <p:blipFill>
              <a:blip r:embed="rId5" cstate="print"/>
              <a:srcRect l="5841" t="41228" r="33846"/>
              <a:stretch>
                <a:fillRect/>
              </a:stretch>
            </p:blipFill>
            <p:spPr bwMode="auto">
              <a:xfrm rot="6667222">
                <a:off x="8543824" y="2904192"/>
                <a:ext cx="1015302" cy="751602"/>
              </a:xfrm>
              <a:prstGeom prst="rect">
                <a:avLst/>
              </a:prstGeom>
              <a:noFill/>
              <a:ln w="9525">
                <a:noFill/>
                <a:miter lim="800000"/>
                <a:headEnd/>
                <a:tailEnd/>
              </a:ln>
            </p:spPr>
          </p:pic>
          <p:pic>
            <p:nvPicPr>
              <p:cNvPr id="21" name="Picture 2" descr="C:\Users\Denise.DUARTE\Desktop\video_burst.png"/>
              <p:cNvPicPr>
                <a:picLocks noChangeAspect="1" noChangeArrowheads="1"/>
              </p:cNvPicPr>
              <p:nvPr/>
            </p:nvPicPr>
            <p:blipFill>
              <a:blip r:embed="rId6" cstate="print"/>
              <a:srcRect/>
              <a:stretch>
                <a:fillRect/>
              </a:stretch>
            </p:blipFill>
            <p:spPr bwMode="auto">
              <a:xfrm>
                <a:off x="6277987" y="3895201"/>
                <a:ext cx="244440" cy="245335"/>
              </a:xfrm>
              <a:prstGeom prst="rect">
                <a:avLst/>
              </a:prstGeom>
              <a:noFill/>
              <a:ln w="9525">
                <a:noFill/>
                <a:miter lim="800000"/>
                <a:headEnd/>
                <a:tailEnd/>
              </a:ln>
            </p:spPr>
          </p:pic>
          <p:pic>
            <p:nvPicPr>
              <p:cNvPr id="22" name="Picture 2" descr="C:\Users\Denise.DUARTE\Desktop\Stars1.png"/>
              <p:cNvPicPr>
                <a:picLocks noChangeAspect="1" noChangeArrowheads="1"/>
              </p:cNvPicPr>
              <p:nvPr/>
            </p:nvPicPr>
            <p:blipFill>
              <a:blip r:embed="rId10" cstate="print"/>
              <a:srcRect/>
              <a:stretch>
                <a:fillRect/>
              </a:stretch>
            </p:blipFill>
            <p:spPr bwMode="auto">
              <a:xfrm rot="4103805">
                <a:off x="6196408" y="3903541"/>
                <a:ext cx="984465" cy="747880"/>
              </a:xfrm>
              <a:prstGeom prst="rect">
                <a:avLst/>
              </a:prstGeom>
              <a:noFill/>
              <a:ln w="9525">
                <a:noFill/>
                <a:miter lim="800000"/>
                <a:headEnd/>
                <a:tailEnd/>
              </a:ln>
            </p:spPr>
          </p:pic>
          <p:pic>
            <p:nvPicPr>
              <p:cNvPr id="23" name="Picture 2" descr="C:\Users\Denise.DUARTE\Desktop\Stars1.png"/>
              <p:cNvPicPr>
                <a:picLocks noChangeAspect="1" noChangeArrowheads="1"/>
              </p:cNvPicPr>
              <p:nvPr/>
            </p:nvPicPr>
            <p:blipFill>
              <a:blip r:embed="rId8" cstate="print"/>
              <a:srcRect/>
              <a:stretch>
                <a:fillRect/>
              </a:stretch>
            </p:blipFill>
            <p:spPr bwMode="auto">
              <a:xfrm rot="-1838694">
                <a:off x="8587761" y="2007301"/>
                <a:ext cx="1011502" cy="768419"/>
              </a:xfrm>
              <a:prstGeom prst="rect">
                <a:avLst/>
              </a:prstGeom>
              <a:noFill/>
              <a:ln w="9525">
                <a:noFill/>
                <a:miter lim="800000"/>
                <a:headEnd/>
                <a:tailEnd/>
              </a:ln>
            </p:spPr>
          </p:pic>
          <p:pic>
            <p:nvPicPr>
              <p:cNvPr id="24" name="Picture 2" descr="C:\Users\Denise.DUARTE\Desktop\Stars1.png"/>
              <p:cNvPicPr>
                <a:picLocks noChangeAspect="1" noChangeArrowheads="1"/>
              </p:cNvPicPr>
              <p:nvPr/>
            </p:nvPicPr>
            <p:blipFill>
              <a:blip r:embed="rId5" cstate="print"/>
              <a:srcRect/>
              <a:stretch>
                <a:fillRect/>
              </a:stretch>
            </p:blipFill>
            <p:spPr bwMode="auto">
              <a:xfrm rot="6667222">
                <a:off x="9224831" y="3418993"/>
                <a:ext cx="1683396" cy="1278845"/>
              </a:xfrm>
              <a:prstGeom prst="rect">
                <a:avLst/>
              </a:prstGeom>
              <a:noFill/>
              <a:ln w="9525">
                <a:noFill/>
                <a:miter lim="800000"/>
                <a:headEnd/>
                <a:tailEnd/>
              </a:ln>
            </p:spPr>
          </p:pic>
          <p:pic>
            <p:nvPicPr>
              <p:cNvPr id="25" name="Picture 2" descr="C:\Users\Denise.DUARTE\Desktop\Stars1.png"/>
              <p:cNvPicPr>
                <a:picLocks noChangeAspect="1" noChangeArrowheads="1"/>
              </p:cNvPicPr>
              <p:nvPr/>
            </p:nvPicPr>
            <p:blipFill>
              <a:blip r:embed="rId7" cstate="print"/>
              <a:srcRect/>
              <a:stretch>
                <a:fillRect/>
              </a:stretch>
            </p:blipFill>
            <p:spPr bwMode="auto">
              <a:xfrm rot="7190554">
                <a:off x="5897502" y="1848882"/>
                <a:ext cx="1484745" cy="1127933"/>
              </a:xfrm>
              <a:prstGeom prst="rect">
                <a:avLst/>
              </a:prstGeom>
              <a:noFill/>
              <a:ln w="9525">
                <a:noFill/>
                <a:miter lim="800000"/>
                <a:headEnd/>
                <a:tailEnd/>
              </a:ln>
            </p:spPr>
          </p:pic>
          <p:pic>
            <p:nvPicPr>
              <p:cNvPr id="26" name="Picture 2" descr="C:\Users\Denise.DUARTE\Desktop\Stars1.png"/>
              <p:cNvPicPr>
                <a:picLocks noChangeAspect="1" noChangeArrowheads="1"/>
              </p:cNvPicPr>
              <p:nvPr/>
            </p:nvPicPr>
            <p:blipFill>
              <a:blip r:embed="rId7" cstate="print"/>
              <a:srcRect t="54370" r="25400"/>
              <a:stretch>
                <a:fillRect/>
              </a:stretch>
            </p:blipFill>
            <p:spPr bwMode="auto">
              <a:xfrm rot="4103805">
                <a:off x="9846351" y="2759835"/>
                <a:ext cx="1107621" cy="514681"/>
              </a:xfrm>
              <a:prstGeom prst="rect">
                <a:avLst/>
              </a:prstGeom>
              <a:noFill/>
              <a:ln w="9525">
                <a:noFill/>
                <a:miter lim="800000"/>
                <a:headEnd/>
                <a:tailEnd/>
              </a:ln>
            </p:spPr>
          </p:pic>
          <p:pic>
            <p:nvPicPr>
              <p:cNvPr id="27" name="Picture 2" descr="C:\Users\Denise.DUARTE\Desktop\Stars1.png"/>
              <p:cNvPicPr>
                <a:picLocks noChangeAspect="1" noChangeArrowheads="1"/>
              </p:cNvPicPr>
              <p:nvPr/>
            </p:nvPicPr>
            <p:blipFill>
              <a:blip r:embed="rId7" cstate="print"/>
              <a:srcRect/>
              <a:stretch>
                <a:fillRect/>
              </a:stretch>
            </p:blipFill>
            <p:spPr bwMode="auto">
              <a:xfrm rot="4103805">
                <a:off x="6583300" y="4287282"/>
                <a:ext cx="1484745" cy="1127933"/>
              </a:xfrm>
              <a:prstGeom prst="rect">
                <a:avLst/>
              </a:prstGeom>
              <a:noFill/>
              <a:ln w="9525">
                <a:noFill/>
                <a:miter lim="800000"/>
                <a:headEnd/>
                <a:tailEnd/>
              </a:ln>
            </p:spPr>
          </p:pic>
          <p:pic>
            <p:nvPicPr>
              <p:cNvPr id="28" name="Picture 2" descr="C:\Users\Denise.DUARTE\Desktop\Stars1.png"/>
              <p:cNvPicPr>
                <a:picLocks noChangeAspect="1" noChangeArrowheads="1"/>
              </p:cNvPicPr>
              <p:nvPr/>
            </p:nvPicPr>
            <p:blipFill>
              <a:blip r:embed="rId10" cstate="print"/>
              <a:srcRect/>
              <a:stretch>
                <a:fillRect/>
              </a:stretch>
            </p:blipFill>
            <p:spPr bwMode="auto">
              <a:xfrm rot="4103805">
                <a:off x="8017588" y="998632"/>
                <a:ext cx="984465" cy="747880"/>
              </a:xfrm>
              <a:prstGeom prst="rect">
                <a:avLst/>
              </a:prstGeom>
              <a:noFill/>
              <a:ln w="9525">
                <a:noFill/>
                <a:miter lim="800000"/>
                <a:headEnd/>
                <a:tailEnd/>
              </a:ln>
            </p:spPr>
          </p:pic>
          <p:pic>
            <p:nvPicPr>
              <p:cNvPr id="29" name="Picture 2" descr="C:\Users\Denise.DUARTE\Desktop\Stars1.png"/>
              <p:cNvPicPr>
                <a:picLocks noChangeAspect="1" noChangeArrowheads="1"/>
              </p:cNvPicPr>
              <p:nvPr/>
            </p:nvPicPr>
            <p:blipFill>
              <a:blip r:embed="rId11" cstate="print"/>
              <a:srcRect/>
              <a:stretch>
                <a:fillRect/>
              </a:stretch>
            </p:blipFill>
            <p:spPr bwMode="auto">
              <a:xfrm rot="9035643">
                <a:off x="6338537" y="1436598"/>
                <a:ext cx="635369" cy="482678"/>
              </a:xfrm>
              <a:prstGeom prst="rect">
                <a:avLst/>
              </a:prstGeom>
              <a:noFill/>
              <a:ln w="9525">
                <a:noFill/>
                <a:miter lim="800000"/>
                <a:headEnd/>
                <a:tailEnd/>
              </a:ln>
            </p:spPr>
          </p:pic>
          <p:pic>
            <p:nvPicPr>
              <p:cNvPr id="30" name="Picture 2" descr="C:\Users\Denise.DUARTE\Desktop\Stars1.png"/>
              <p:cNvPicPr>
                <a:picLocks noChangeAspect="1" noChangeArrowheads="1"/>
              </p:cNvPicPr>
              <p:nvPr/>
            </p:nvPicPr>
            <p:blipFill>
              <a:blip r:embed="rId11" cstate="print"/>
              <a:srcRect/>
              <a:stretch>
                <a:fillRect/>
              </a:stretch>
            </p:blipFill>
            <p:spPr bwMode="auto">
              <a:xfrm rot="9035643">
                <a:off x="5924406" y="2080304"/>
                <a:ext cx="635369" cy="482678"/>
              </a:xfrm>
              <a:prstGeom prst="rect">
                <a:avLst/>
              </a:prstGeom>
              <a:noFill/>
              <a:ln w="9525">
                <a:noFill/>
                <a:miter lim="800000"/>
                <a:headEnd/>
                <a:tailEnd/>
              </a:ln>
            </p:spPr>
          </p:pic>
          <p:pic>
            <p:nvPicPr>
              <p:cNvPr id="31" name="Picture 2" descr="C:\Users\Denise.DUARTE\Desktop\Stars1.png"/>
              <p:cNvPicPr>
                <a:picLocks noChangeAspect="1" noChangeArrowheads="1"/>
              </p:cNvPicPr>
              <p:nvPr/>
            </p:nvPicPr>
            <p:blipFill>
              <a:blip r:embed="rId11" cstate="print"/>
              <a:srcRect/>
              <a:stretch>
                <a:fillRect/>
              </a:stretch>
            </p:blipFill>
            <p:spPr bwMode="auto">
              <a:xfrm rot="9035643">
                <a:off x="5868414" y="2396350"/>
                <a:ext cx="635369" cy="482678"/>
              </a:xfrm>
              <a:prstGeom prst="rect">
                <a:avLst/>
              </a:prstGeom>
              <a:noFill/>
              <a:ln w="9525">
                <a:noFill/>
                <a:miter lim="800000"/>
                <a:headEnd/>
                <a:tailEnd/>
              </a:ln>
            </p:spPr>
          </p:pic>
          <p:pic>
            <p:nvPicPr>
              <p:cNvPr id="32" name="Picture 2" descr="C:\Users\Denise.DUARTE\Desktop\Stars1.png"/>
              <p:cNvPicPr>
                <a:picLocks noChangeAspect="1" noChangeArrowheads="1"/>
              </p:cNvPicPr>
              <p:nvPr/>
            </p:nvPicPr>
            <p:blipFill>
              <a:blip r:embed="rId11" cstate="print"/>
              <a:srcRect/>
              <a:stretch>
                <a:fillRect/>
              </a:stretch>
            </p:blipFill>
            <p:spPr bwMode="auto">
              <a:xfrm rot="9035643">
                <a:off x="6414401" y="2133275"/>
                <a:ext cx="635369" cy="482678"/>
              </a:xfrm>
              <a:prstGeom prst="rect">
                <a:avLst/>
              </a:prstGeom>
              <a:noFill/>
              <a:ln w="9525">
                <a:noFill/>
                <a:miter lim="800000"/>
                <a:headEnd/>
                <a:tailEnd/>
              </a:ln>
            </p:spPr>
          </p:pic>
          <p:pic>
            <p:nvPicPr>
              <p:cNvPr id="33" name="Picture 2" descr="C:\Users\Denise.DUARTE\Desktop\Stars1.png"/>
              <p:cNvPicPr>
                <a:picLocks noChangeAspect="1" noChangeArrowheads="1"/>
              </p:cNvPicPr>
              <p:nvPr/>
            </p:nvPicPr>
            <p:blipFill>
              <a:blip r:embed="rId11" cstate="print"/>
              <a:srcRect/>
              <a:stretch>
                <a:fillRect/>
              </a:stretch>
            </p:blipFill>
            <p:spPr bwMode="auto">
              <a:xfrm rot="9035643">
                <a:off x="6251728" y="1748280"/>
                <a:ext cx="635369" cy="482678"/>
              </a:xfrm>
              <a:prstGeom prst="rect">
                <a:avLst/>
              </a:prstGeom>
              <a:noFill/>
              <a:ln w="9525">
                <a:noFill/>
                <a:miter lim="800000"/>
                <a:headEnd/>
                <a:tailEnd/>
              </a:ln>
            </p:spPr>
          </p:pic>
          <p:pic>
            <p:nvPicPr>
              <p:cNvPr id="34" name="Picture 2" descr="C:\Users\Denise.DUARTE\Desktop\Stars1.png"/>
              <p:cNvPicPr>
                <a:picLocks noChangeAspect="1" noChangeArrowheads="1"/>
              </p:cNvPicPr>
              <p:nvPr/>
            </p:nvPicPr>
            <p:blipFill>
              <a:blip r:embed="rId11" cstate="print"/>
              <a:srcRect/>
              <a:stretch>
                <a:fillRect/>
              </a:stretch>
            </p:blipFill>
            <p:spPr bwMode="auto">
              <a:xfrm rot="9035643">
                <a:off x="8923695" y="2254825"/>
                <a:ext cx="635369" cy="482678"/>
              </a:xfrm>
              <a:prstGeom prst="rect">
                <a:avLst/>
              </a:prstGeom>
              <a:noFill/>
              <a:ln w="9525">
                <a:noFill/>
                <a:miter lim="800000"/>
                <a:headEnd/>
                <a:tailEnd/>
              </a:ln>
            </p:spPr>
          </p:pic>
          <p:pic>
            <p:nvPicPr>
              <p:cNvPr id="35" name="Picture 2" descr="C:\Users\Denise.DUARTE\Desktop\Stars1.png"/>
              <p:cNvPicPr>
                <a:picLocks noChangeAspect="1" noChangeArrowheads="1"/>
              </p:cNvPicPr>
              <p:nvPr/>
            </p:nvPicPr>
            <p:blipFill>
              <a:blip r:embed="rId11" cstate="print"/>
              <a:srcRect/>
              <a:stretch>
                <a:fillRect/>
              </a:stretch>
            </p:blipFill>
            <p:spPr bwMode="auto">
              <a:xfrm rot="9035643">
                <a:off x="9076095" y="2407225"/>
                <a:ext cx="635369" cy="482678"/>
              </a:xfrm>
              <a:prstGeom prst="rect">
                <a:avLst/>
              </a:prstGeom>
              <a:noFill/>
              <a:ln w="9525">
                <a:noFill/>
                <a:miter lim="800000"/>
                <a:headEnd/>
                <a:tailEnd/>
              </a:ln>
            </p:spPr>
          </p:pic>
          <p:pic>
            <p:nvPicPr>
              <p:cNvPr id="36" name="Picture 2" descr="C:\Users\Denise.DUARTE\Desktop\Stars1.png"/>
              <p:cNvPicPr>
                <a:picLocks noChangeAspect="1" noChangeArrowheads="1"/>
              </p:cNvPicPr>
              <p:nvPr/>
            </p:nvPicPr>
            <p:blipFill>
              <a:blip r:embed="rId11" cstate="print"/>
              <a:srcRect/>
              <a:stretch>
                <a:fillRect/>
              </a:stretch>
            </p:blipFill>
            <p:spPr bwMode="auto">
              <a:xfrm rot="9035643">
                <a:off x="9868575" y="3153985"/>
                <a:ext cx="635369" cy="482678"/>
              </a:xfrm>
              <a:prstGeom prst="rect">
                <a:avLst/>
              </a:prstGeom>
              <a:noFill/>
              <a:ln w="9525">
                <a:noFill/>
                <a:miter lim="800000"/>
                <a:headEnd/>
                <a:tailEnd/>
              </a:ln>
            </p:spPr>
          </p:pic>
          <p:pic>
            <p:nvPicPr>
              <p:cNvPr id="37" name="Picture 2" descr="C:\Users\Denise.DUARTE\Desktop\Stars1.png"/>
              <p:cNvPicPr>
                <a:picLocks noChangeAspect="1" noChangeArrowheads="1"/>
              </p:cNvPicPr>
              <p:nvPr/>
            </p:nvPicPr>
            <p:blipFill>
              <a:blip r:embed="rId12" cstate="print"/>
              <a:srcRect r="32755"/>
              <a:stretch>
                <a:fillRect/>
              </a:stretch>
            </p:blipFill>
            <p:spPr bwMode="auto">
              <a:xfrm rot="7331242">
                <a:off x="9400275" y="3244966"/>
                <a:ext cx="680933" cy="769255"/>
              </a:xfrm>
              <a:prstGeom prst="rect">
                <a:avLst/>
              </a:prstGeom>
              <a:noFill/>
              <a:ln w="9525">
                <a:noFill/>
                <a:miter lim="800000"/>
                <a:headEnd/>
                <a:tailEnd/>
              </a:ln>
            </p:spPr>
          </p:pic>
          <p:pic>
            <p:nvPicPr>
              <p:cNvPr id="38" name="Picture 2" descr="C:\Users\Denise.DUARTE\Desktop\Stars1.png"/>
              <p:cNvPicPr>
                <a:picLocks noChangeAspect="1" noChangeArrowheads="1"/>
              </p:cNvPicPr>
              <p:nvPr/>
            </p:nvPicPr>
            <p:blipFill>
              <a:blip r:embed="rId12" cstate="print"/>
              <a:srcRect/>
              <a:stretch>
                <a:fillRect/>
              </a:stretch>
            </p:blipFill>
            <p:spPr bwMode="auto">
              <a:xfrm rot="1154538">
                <a:off x="6284789" y="3414374"/>
                <a:ext cx="1012602" cy="769255"/>
              </a:xfrm>
              <a:prstGeom prst="rect">
                <a:avLst/>
              </a:prstGeom>
              <a:noFill/>
              <a:ln w="9525">
                <a:noFill/>
                <a:miter lim="800000"/>
                <a:headEnd/>
                <a:tailEnd/>
              </a:ln>
            </p:spPr>
          </p:pic>
          <p:pic>
            <p:nvPicPr>
              <p:cNvPr id="39" name="Picture 2" descr="C:\Users\Denise.DUARTE\Desktop\Stars1.png"/>
              <p:cNvPicPr>
                <a:picLocks noChangeAspect="1" noChangeArrowheads="1"/>
              </p:cNvPicPr>
              <p:nvPr/>
            </p:nvPicPr>
            <p:blipFill>
              <a:blip r:embed="rId12" cstate="print"/>
              <a:srcRect/>
              <a:stretch>
                <a:fillRect/>
              </a:stretch>
            </p:blipFill>
            <p:spPr bwMode="auto">
              <a:xfrm rot="1154538">
                <a:off x="6366065" y="3655525"/>
                <a:ext cx="1012602" cy="769255"/>
              </a:xfrm>
              <a:prstGeom prst="rect">
                <a:avLst/>
              </a:prstGeom>
              <a:noFill/>
              <a:ln w="9525">
                <a:noFill/>
                <a:miter lim="800000"/>
                <a:headEnd/>
                <a:tailEnd/>
              </a:ln>
            </p:spPr>
          </p:pic>
          <p:pic>
            <p:nvPicPr>
              <p:cNvPr id="40" name="Picture 2" descr="C:\Users\Denise.DUARTE\Desktop\Stars1.png"/>
              <p:cNvPicPr>
                <a:picLocks noChangeAspect="1" noChangeArrowheads="1"/>
              </p:cNvPicPr>
              <p:nvPr/>
            </p:nvPicPr>
            <p:blipFill>
              <a:blip r:embed="rId12" cstate="print"/>
              <a:srcRect/>
              <a:stretch>
                <a:fillRect/>
              </a:stretch>
            </p:blipFill>
            <p:spPr bwMode="auto">
              <a:xfrm rot="-301048">
                <a:off x="6439720" y="3576636"/>
                <a:ext cx="1012602" cy="769255"/>
              </a:xfrm>
              <a:prstGeom prst="rect">
                <a:avLst/>
              </a:prstGeom>
              <a:noFill/>
              <a:ln w="9525">
                <a:noFill/>
                <a:miter lim="800000"/>
                <a:headEnd/>
                <a:tailEnd/>
              </a:ln>
            </p:spPr>
          </p:pic>
          <p:pic>
            <p:nvPicPr>
              <p:cNvPr id="41" name="Picture 2" descr="C:\Users\Denise.DUARTE\Desktop\Stars1.png"/>
              <p:cNvPicPr>
                <a:picLocks noChangeAspect="1" noChangeArrowheads="1"/>
              </p:cNvPicPr>
              <p:nvPr/>
            </p:nvPicPr>
            <p:blipFill>
              <a:blip r:embed="rId12" cstate="print"/>
              <a:srcRect/>
              <a:stretch>
                <a:fillRect/>
              </a:stretch>
            </p:blipFill>
            <p:spPr bwMode="auto">
              <a:xfrm rot="-301048">
                <a:off x="7016295" y="3962567"/>
                <a:ext cx="1012602" cy="769255"/>
              </a:xfrm>
              <a:prstGeom prst="rect">
                <a:avLst/>
              </a:prstGeom>
              <a:noFill/>
              <a:ln w="9525">
                <a:noFill/>
                <a:miter lim="800000"/>
                <a:headEnd/>
                <a:tailEnd/>
              </a:ln>
            </p:spPr>
          </p:pic>
          <p:pic>
            <p:nvPicPr>
              <p:cNvPr id="42" name="Picture 2" descr="C:\Users\Denise.DUARTE\Desktop\Stars1.png"/>
              <p:cNvPicPr>
                <a:picLocks noChangeAspect="1" noChangeArrowheads="1"/>
              </p:cNvPicPr>
              <p:nvPr/>
            </p:nvPicPr>
            <p:blipFill>
              <a:blip r:embed="rId12" cstate="print"/>
              <a:srcRect/>
              <a:stretch>
                <a:fillRect/>
              </a:stretch>
            </p:blipFill>
            <p:spPr bwMode="auto">
              <a:xfrm rot="2454036">
                <a:off x="6960411" y="4302777"/>
                <a:ext cx="1012602" cy="769255"/>
              </a:xfrm>
              <a:prstGeom prst="rect">
                <a:avLst/>
              </a:prstGeom>
              <a:noFill/>
              <a:ln w="9525">
                <a:noFill/>
                <a:miter lim="800000"/>
                <a:headEnd/>
                <a:tailEnd/>
              </a:ln>
            </p:spPr>
          </p:pic>
          <p:pic>
            <p:nvPicPr>
              <p:cNvPr id="43" name="Picture 2" descr="C:\Users\Denise.DUARTE\Desktop\Stars1.png"/>
              <p:cNvPicPr>
                <a:picLocks noChangeAspect="1" noChangeArrowheads="1"/>
              </p:cNvPicPr>
              <p:nvPr/>
            </p:nvPicPr>
            <p:blipFill>
              <a:blip r:embed="rId12" cstate="print"/>
              <a:srcRect/>
              <a:stretch>
                <a:fillRect/>
              </a:stretch>
            </p:blipFill>
            <p:spPr bwMode="auto">
              <a:xfrm rot="6653719">
                <a:off x="6592106" y="4612507"/>
                <a:ext cx="1012602" cy="769255"/>
              </a:xfrm>
              <a:prstGeom prst="rect">
                <a:avLst/>
              </a:prstGeom>
              <a:noFill/>
              <a:ln w="9525">
                <a:noFill/>
                <a:miter lim="800000"/>
                <a:headEnd/>
                <a:tailEnd/>
              </a:ln>
            </p:spPr>
          </p:pic>
          <p:pic>
            <p:nvPicPr>
              <p:cNvPr id="44" name="Picture 2" descr="C:\Users\Denise.DUARTE\Desktop\Stars1.png"/>
              <p:cNvPicPr>
                <a:picLocks noChangeAspect="1" noChangeArrowheads="1"/>
              </p:cNvPicPr>
              <p:nvPr/>
            </p:nvPicPr>
            <p:blipFill>
              <a:blip r:embed="rId12" cstate="print"/>
              <a:srcRect/>
              <a:stretch>
                <a:fillRect/>
              </a:stretch>
            </p:blipFill>
            <p:spPr bwMode="auto">
              <a:xfrm rot="6653719">
                <a:off x="6414301" y="4358357"/>
                <a:ext cx="1012602" cy="769255"/>
              </a:xfrm>
              <a:prstGeom prst="rect">
                <a:avLst/>
              </a:prstGeom>
              <a:noFill/>
              <a:ln w="9525">
                <a:noFill/>
                <a:miter lim="800000"/>
                <a:headEnd/>
                <a:tailEnd/>
              </a:ln>
            </p:spPr>
          </p:pic>
          <p:pic>
            <p:nvPicPr>
              <p:cNvPr id="45" name="Picture 2" descr="C:\Users\Denise.DUARTE\Desktop\Stars1.png"/>
              <p:cNvPicPr>
                <a:picLocks noChangeAspect="1" noChangeArrowheads="1"/>
              </p:cNvPicPr>
              <p:nvPr/>
            </p:nvPicPr>
            <p:blipFill>
              <a:blip r:embed="rId12" cstate="print"/>
              <a:srcRect/>
              <a:stretch>
                <a:fillRect/>
              </a:stretch>
            </p:blipFill>
            <p:spPr bwMode="auto">
              <a:xfrm rot="6653719">
                <a:off x="6236496" y="4104207"/>
                <a:ext cx="1012602" cy="769255"/>
              </a:xfrm>
              <a:prstGeom prst="rect">
                <a:avLst/>
              </a:prstGeom>
              <a:noFill/>
              <a:ln w="9525">
                <a:noFill/>
                <a:miter lim="800000"/>
                <a:headEnd/>
                <a:tailEnd/>
              </a:ln>
            </p:spPr>
          </p:pic>
          <p:pic>
            <p:nvPicPr>
              <p:cNvPr id="46" name="Picture 2" descr="C:\Users\Denise.DUARTE\Desktop\Stars1.png"/>
              <p:cNvPicPr>
                <a:picLocks noChangeAspect="1" noChangeArrowheads="1"/>
              </p:cNvPicPr>
              <p:nvPr/>
            </p:nvPicPr>
            <p:blipFill>
              <a:blip r:embed="rId12" cstate="print"/>
              <a:srcRect/>
              <a:stretch>
                <a:fillRect/>
              </a:stretch>
            </p:blipFill>
            <p:spPr bwMode="auto">
              <a:xfrm rot="6653719">
                <a:off x="8615201" y="3082976"/>
                <a:ext cx="1012602" cy="769255"/>
              </a:xfrm>
              <a:prstGeom prst="rect">
                <a:avLst/>
              </a:prstGeom>
              <a:noFill/>
              <a:ln w="9525">
                <a:noFill/>
                <a:miter lim="800000"/>
                <a:headEnd/>
                <a:tailEnd/>
              </a:ln>
            </p:spPr>
          </p:pic>
          <p:pic>
            <p:nvPicPr>
              <p:cNvPr id="47" name="Picture 2" descr="C:\Users\Denise.DUARTE\Desktop\Stars1.png"/>
              <p:cNvPicPr>
                <a:picLocks noChangeAspect="1" noChangeArrowheads="1"/>
              </p:cNvPicPr>
              <p:nvPr/>
            </p:nvPicPr>
            <p:blipFill>
              <a:blip r:embed="rId12" cstate="print"/>
              <a:srcRect/>
              <a:stretch>
                <a:fillRect/>
              </a:stretch>
            </p:blipFill>
            <p:spPr bwMode="auto">
              <a:xfrm rot="-2175196">
                <a:off x="8669809" y="2910106"/>
                <a:ext cx="1012602" cy="769255"/>
              </a:xfrm>
              <a:prstGeom prst="rect">
                <a:avLst/>
              </a:prstGeom>
              <a:noFill/>
              <a:ln w="9525">
                <a:noFill/>
                <a:miter lim="800000"/>
                <a:headEnd/>
                <a:tailEnd/>
              </a:ln>
            </p:spPr>
          </p:pic>
          <p:pic>
            <p:nvPicPr>
              <p:cNvPr id="48" name="Picture 2" descr="C:\Users\Denise.DUARTE\Desktop\Stars1.png"/>
              <p:cNvPicPr>
                <a:picLocks noChangeAspect="1" noChangeArrowheads="1"/>
              </p:cNvPicPr>
              <p:nvPr/>
            </p:nvPicPr>
            <p:blipFill>
              <a:blip r:embed="rId12" cstate="print"/>
              <a:srcRect/>
              <a:stretch>
                <a:fillRect/>
              </a:stretch>
            </p:blipFill>
            <p:spPr bwMode="auto">
              <a:xfrm rot="-2175196">
                <a:off x="7707146" y="811917"/>
                <a:ext cx="1012602" cy="769255"/>
              </a:xfrm>
              <a:prstGeom prst="rect">
                <a:avLst/>
              </a:prstGeom>
              <a:noFill/>
              <a:ln w="9525">
                <a:noFill/>
                <a:miter lim="800000"/>
                <a:headEnd/>
                <a:tailEnd/>
              </a:ln>
            </p:spPr>
          </p:pic>
          <p:pic>
            <p:nvPicPr>
              <p:cNvPr id="49" name="Picture 2" descr="C:\Users\Denise.DUARTE\Desktop\Stars1.png"/>
              <p:cNvPicPr>
                <a:picLocks noChangeAspect="1" noChangeArrowheads="1"/>
              </p:cNvPicPr>
              <p:nvPr/>
            </p:nvPicPr>
            <p:blipFill>
              <a:blip r:embed="rId13" cstate="print"/>
              <a:srcRect/>
              <a:stretch>
                <a:fillRect/>
              </a:stretch>
            </p:blipFill>
            <p:spPr bwMode="auto">
              <a:xfrm rot="8916090">
                <a:off x="6364321" y="1369050"/>
                <a:ext cx="888620" cy="423231"/>
              </a:xfrm>
              <a:prstGeom prst="rect">
                <a:avLst/>
              </a:prstGeom>
              <a:noFill/>
              <a:ln w="9525">
                <a:noFill/>
                <a:miter lim="800000"/>
                <a:headEnd/>
                <a:tailEnd/>
              </a:ln>
            </p:spPr>
          </p:pic>
          <p:pic>
            <p:nvPicPr>
              <p:cNvPr id="50" name="Picture 2" descr="C:\Users\Denise.DUARTE\Desktop\Stars1.png"/>
              <p:cNvPicPr>
                <a:picLocks noChangeAspect="1" noChangeArrowheads="1"/>
              </p:cNvPicPr>
              <p:nvPr/>
            </p:nvPicPr>
            <p:blipFill>
              <a:blip r:embed="rId13" cstate="print"/>
              <a:srcRect/>
              <a:stretch>
                <a:fillRect/>
              </a:stretch>
            </p:blipFill>
            <p:spPr bwMode="auto">
              <a:xfrm rot="8916090">
                <a:off x="7784640" y="1080077"/>
                <a:ext cx="888620" cy="423231"/>
              </a:xfrm>
              <a:prstGeom prst="rect">
                <a:avLst/>
              </a:prstGeom>
              <a:noFill/>
              <a:ln w="9525">
                <a:noFill/>
                <a:miter lim="800000"/>
                <a:headEnd/>
                <a:tailEnd/>
              </a:ln>
            </p:spPr>
          </p:pic>
          <p:pic>
            <p:nvPicPr>
              <p:cNvPr id="51" name="Picture 2" descr="C:\Users\Denise.DUARTE\Desktop\Stars1.png"/>
              <p:cNvPicPr>
                <a:picLocks noChangeAspect="1" noChangeArrowheads="1"/>
              </p:cNvPicPr>
              <p:nvPr/>
            </p:nvPicPr>
            <p:blipFill>
              <a:blip r:embed="rId13" cstate="print"/>
              <a:srcRect/>
              <a:stretch>
                <a:fillRect/>
              </a:stretch>
            </p:blipFill>
            <p:spPr bwMode="auto">
              <a:xfrm rot="8916090">
                <a:off x="8976359" y="3559704"/>
                <a:ext cx="888620" cy="423231"/>
              </a:xfrm>
              <a:prstGeom prst="rect">
                <a:avLst/>
              </a:prstGeom>
              <a:noFill/>
              <a:ln w="9525">
                <a:noFill/>
                <a:miter lim="800000"/>
                <a:headEnd/>
                <a:tailEnd/>
              </a:ln>
            </p:spPr>
          </p:pic>
          <p:pic>
            <p:nvPicPr>
              <p:cNvPr id="52" name="Picture 2" descr="C:\Users\Denise.DUARTE\Desktop\Stars1.png"/>
              <p:cNvPicPr>
                <a:picLocks noChangeAspect="1" noChangeArrowheads="1"/>
              </p:cNvPicPr>
              <p:nvPr/>
            </p:nvPicPr>
            <p:blipFill>
              <a:blip r:embed="rId13" cstate="print"/>
              <a:srcRect/>
              <a:stretch>
                <a:fillRect/>
              </a:stretch>
            </p:blipFill>
            <p:spPr bwMode="auto">
              <a:xfrm rot="-3731021">
                <a:off x="8796478" y="4515331"/>
                <a:ext cx="888620" cy="423231"/>
              </a:xfrm>
              <a:prstGeom prst="rect">
                <a:avLst/>
              </a:prstGeom>
              <a:noFill/>
              <a:ln w="9525">
                <a:noFill/>
                <a:miter lim="800000"/>
                <a:headEnd/>
                <a:tailEnd/>
              </a:ln>
            </p:spPr>
          </p:pic>
          <p:pic>
            <p:nvPicPr>
              <p:cNvPr id="53" name="Picture 2" descr="C:\Users\Denise.DUARTE\Desktop\Stars1.png"/>
              <p:cNvPicPr>
                <a:picLocks noChangeAspect="1" noChangeArrowheads="1"/>
              </p:cNvPicPr>
              <p:nvPr/>
            </p:nvPicPr>
            <p:blipFill>
              <a:blip r:embed="rId12" cstate="print"/>
              <a:srcRect r="23627"/>
              <a:stretch>
                <a:fillRect/>
              </a:stretch>
            </p:blipFill>
            <p:spPr bwMode="auto">
              <a:xfrm rot="6653719">
                <a:off x="8341877" y="3090756"/>
                <a:ext cx="773366" cy="769255"/>
              </a:xfrm>
              <a:prstGeom prst="rect">
                <a:avLst/>
              </a:prstGeom>
              <a:noFill/>
              <a:ln w="9525">
                <a:noFill/>
                <a:miter lim="800000"/>
                <a:headEnd/>
                <a:tailEnd/>
              </a:ln>
            </p:spPr>
          </p:pic>
          <p:pic>
            <p:nvPicPr>
              <p:cNvPr id="54" name="Picture 2" descr="C:\Users\Denise.DUARTE\Desktop\Stars1.png"/>
              <p:cNvPicPr>
                <a:picLocks noChangeAspect="1" noChangeArrowheads="1"/>
              </p:cNvPicPr>
              <p:nvPr/>
            </p:nvPicPr>
            <p:blipFill>
              <a:blip r:embed="rId12" cstate="print"/>
              <a:srcRect/>
              <a:stretch>
                <a:fillRect/>
              </a:stretch>
            </p:blipFill>
            <p:spPr bwMode="auto">
              <a:xfrm rot="6653719">
                <a:off x="9005097" y="3189808"/>
                <a:ext cx="1012602" cy="769255"/>
              </a:xfrm>
              <a:prstGeom prst="rect">
                <a:avLst/>
              </a:prstGeom>
              <a:noFill/>
              <a:ln w="9525">
                <a:noFill/>
                <a:miter lim="800000"/>
                <a:headEnd/>
                <a:tailEnd/>
              </a:ln>
            </p:spPr>
          </p:pic>
          <p:pic>
            <p:nvPicPr>
              <p:cNvPr id="55" name="Picture 2" descr="C:\Users\Denise.DUARTE\Desktop\Stars1.png"/>
              <p:cNvPicPr>
                <a:picLocks noChangeAspect="1" noChangeArrowheads="1"/>
              </p:cNvPicPr>
              <p:nvPr/>
            </p:nvPicPr>
            <p:blipFill>
              <a:blip r:embed="rId12" cstate="print"/>
              <a:srcRect/>
              <a:stretch>
                <a:fillRect/>
              </a:stretch>
            </p:blipFill>
            <p:spPr bwMode="auto">
              <a:xfrm rot="6653719">
                <a:off x="9055898" y="3913708"/>
                <a:ext cx="1012602" cy="769255"/>
              </a:xfrm>
              <a:prstGeom prst="rect">
                <a:avLst/>
              </a:prstGeom>
              <a:noFill/>
              <a:ln w="9525">
                <a:noFill/>
                <a:miter lim="800000"/>
                <a:headEnd/>
                <a:tailEnd/>
              </a:ln>
            </p:spPr>
          </p:pic>
          <p:pic>
            <p:nvPicPr>
              <p:cNvPr id="56" name="Picture 2" descr="C:\Users\Denise.DUARTE\Desktop\Stars1.png"/>
              <p:cNvPicPr>
                <a:picLocks noChangeAspect="1" noChangeArrowheads="1"/>
              </p:cNvPicPr>
              <p:nvPr/>
            </p:nvPicPr>
            <p:blipFill>
              <a:blip r:embed="rId12" cstate="print"/>
              <a:srcRect/>
              <a:stretch>
                <a:fillRect/>
              </a:stretch>
            </p:blipFill>
            <p:spPr bwMode="auto">
              <a:xfrm rot="6653719">
                <a:off x="8941598" y="4294709"/>
                <a:ext cx="1012602" cy="769255"/>
              </a:xfrm>
              <a:prstGeom prst="rect">
                <a:avLst/>
              </a:prstGeom>
              <a:noFill/>
              <a:ln w="9525">
                <a:noFill/>
                <a:miter lim="800000"/>
                <a:headEnd/>
                <a:tailEnd/>
              </a:ln>
            </p:spPr>
          </p:pic>
          <p:pic>
            <p:nvPicPr>
              <p:cNvPr id="57" name="Picture 2" descr="C:\Users\Denise.DUARTE\Desktop\Stars1.png"/>
              <p:cNvPicPr>
                <a:picLocks noChangeAspect="1" noChangeArrowheads="1"/>
              </p:cNvPicPr>
              <p:nvPr/>
            </p:nvPicPr>
            <p:blipFill>
              <a:blip r:embed="rId12" cstate="print"/>
              <a:srcRect/>
              <a:stretch>
                <a:fillRect/>
              </a:stretch>
            </p:blipFill>
            <p:spPr bwMode="auto">
              <a:xfrm rot="6653719">
                <a:off x="9690896" y="3951809"/>
                <a:ext cx="1012602" cy="769255"/>
              </a:xfrm>
              <a:prstGeom prst="rect">
                <a:avLst/>
              </a:prstGeom>
              <a:noFill/>
              <a:ln w="9525">
                <a:noFill/>
                <a:miter lim="800000"/>
                <a:headEnd/>
                <a:tailEnd/>
              </a:ln>
            </p:spPr>
          </p:pic>
          <p:pic>
            <p:nvPicPr>
              <p:cNvPr id="58" name="Picture 2" descr="C:\Users\Denise.DUARTE\Desktop\Stars1.png"/>
              <p:cNvPicPr>
                <a:picLocks noChangeAspect="1" noChangeArrowheads="1"/>
              </p:cNvPicPr>
              <p:nvPr/>
            </p:nvPicPr>
            <p:blipFill>
              <a:blip r:embed="rId12" cstate="print"/>
              <a:srcRect r="29420"/>
              <a:stretch>
                <a:fillRect/>
              </a:stretch>
            </p:blipFill>
            <p:spPr bwMode="auto">
              <a:xfrm rot="3288679">
                <a:off x="9982611" y="2502925"/>
                <a:ext cx="714692" cy="769255"/>
              </a:xfrm>
              <a:prstGeom prst="rect">
                <a:avLst/>
              </a:prstGeom>
              <a:noFill/>
              <a:ln w="9525">
                <a:noFill/>
                <a:miter lim="800000"/>
                <a:headEnd/>
                <a:tailEnd/>
              </a:ln>
            </p:spPr>
          </p:pic>
          <p:pic>
            <p:nvPicPr>
              <p:cNvPr id="59" name="Picture 2" descr="C:\Users\Denise.DUARTE\Desktop\Stars1.png"/>
              <p:cNvPicPr>
                <a:picLocks noChangeAspect="1" noChangeArrowheads="1"/>
              </p:cNvPicPr>
              <p:nvPr/>
            </p:nvPicPr>
            <p:blipFill>
              <a:blip r:embed="rId12" cstate="print"/>
              <a:srcRect/>
              <a:stretch>
                <a:fillRect/>
              </a:stretch>
            </p:blipFill>
            <p:spPr bwMode="auto">
              <a:xfrm rot="3288679">
                <a:off x="9614694" y="1805509"/>
                <a:ext cx="1012602" cy="769255"/>
              </a:xfrm>
              <a:prstGeom prst="rect">
                <a:avLst/>
              </a:prstGeom>
              <a:noFill/>
              <a:ln w="9525">
                <a:noFill/>
                <a:miter lim="800000"/>
                <a:headEnd/>
                <a:tailEnd/>
              </a:ln>
            </p:spPr>
          </p:pic>
          <p:pic>
            <p:nvPicPr>
              <p:cNvPr id="60" name="Picture 2" descr="C:\Users\Denise.DUARTE\Desktop\Stars1.png"/>
              <p:cNvPicPr>
                <a:picLocks noChangeAspect="1" noChangeArrowheads="1"/>
              </p:cNvPicPr>
              <p:nvPr/>
            </p:nvPicPr>
            <p:blipFill>
              <a:blip r:embed="rId12" cstate="print"/>
              <a:srcRect/>
              <a:stretch>
                <a:fillRect/>
              </a:stretch>
            </p:blipFill>
            <p:spPr bwMode="auto">
              <a:xfrm rot="3288679">
                <a:off x="8535193" y="2859608"/>
                <a:ext cx="1012602" cy="769255"/>
              </a:xfrm>
              <a:prstGeom prst="rect">
                <a:avLst/>
              </a:prstGeom>
              <a:noFill/>
              <a:ln w="9525">
                <a:noFill/>
                <a:miter lim="800000"/>
                <a:headEnd/>
                <a:tailEnd/>
              </a:ln>
            </p:spPr>
          </p:pic>
          <p:pic>
            <p:nvPicPr>
              <p:cNvPr id="61" name="Picture 2" descr="C:\Users\Denise.DUARTE\Desktop\Stars1.png"/>
              <p:cNvPicPr>
                <a:picLocks noChangeAspect="1" noChangeArrowheads="1"/>
              </p:cNvPicPr>
              <p:nvPr/>
            </p:nvPicPr>
            <p:blipFill>
              <a:blip r:embed="rId12" cstate="print"/>
              <a:srcRect/>
              <a:stretch>
                <a:fillRect/>
              </a:stretch>
            </p:blipFill>
            <p:spPr bwMode="auto">
              <a:xfrm rot="7578603">
                <a:off x="9417843" y="3748606"/>
                <a:ext cx="1012602" cy="769255"/>
              </a:xfrm>
              <a:prstGeom prst="rect">
                <a:avLst/>
              </a:prstGeom>
              <a:noFill/>
              <a:ln w="9525">
                <a:noFill/>
                <a:miter lim="800000"/>
                <a:headEnd/>
                <a:tailEnd/>
              </a:ln>
            </p:spPr>
          </p:pic>
          <p:pic>
            <p:nvPicPr>
              <p:cNvPr id="62" name="Picture 2" descr="C:\Users\Denise.DUARTE\Desktop\Stars1.png"/>
              <p:cNvPicPr>
                <a:picLocks noChangeAspect="1" noChangeArrowheads="1"/>
              </p:cNvPicPr>
              <p:nvPr/>
            </p:nvPicPr>
            <p:blipFill>
              <a:blip r:embed="rId12" cstate="print"/>
              <a:srcRect/>
              <a:stretch>
                <a:fillRect/>
              </a:stretch>
            </p:blipFill>
            <p:spPr bwMode="auto">
              <a:xfrm rot="7578603">
                <a:off x="9354342" y="4250253"/>
                <a:ext cx="1012602" cy="769255"/>
              </a:xfrm>
              <a:prstGeom prst="rect">
                <a:avLst/>
              </a:prstGeom>
              <a:noFill/>
              <a:ln w="9525">
                <a:noFill/>
                <a:miter lim="800000"/>
                <a:headEnd/>
                <a:tailEnd/>
              </a:ln>
            </p:spPr>
          </p:pic>
          <p:pic>
            <p:nvPicPr>
              <p:cNvPr id="63" name="Picture 2" descr="C:\Users\Denise.DUARTE\Desktop\Stars1.png"/>
              <p:cNvPicPr>
                <a:picLocks noChangeAspect="1" noChangeArrowheads="1"/>
              </p:cNvPicPr>
              <p:nvPr/>
            </p:nvPicPr>
            <p:blipFill>
              <a:blip r:embed="rId14" cstate="print"/>
              <a:srcRect/>
              <a:stretch>
                <a:fillRect/>
              </a:stretch>
            </p:blipFill>
            <p:spPr bwMode="auto">
              <a:xfrm rot="6667222">
                <a:off x="5792446" y="2071693"/>
                <a:ext cx="1542417" cy="1171746"/>
              </a:xfrm>
              <a:prstGeom prst="rect">
                <a:avLst/>
              </a:prstGeom>
              <a:noFill/>
              <a:ln w="9525">
                <a:noFill/>
                <a:miter lim="800000"/>
                <a:headEnd/>
                <a:tailEnd/>
              </a:ln>
            </p:spPr>
          </p:pic>
          <p:pic>
            <p:nvPicPr>
              <p:cNvPr id="64" name="Picture 2" descr="C:\Users\Denise.DUARTE\Desktop\Stars1.png"/>
              <p:cNvPicPr>
                <a:picLocks noChangeAspect="1" noChangeArrowheads="1"/>
              </p:cNvPicPr>
              <p:nvPr/>
            </p:nvPicPr>
            <p:blipFill>
              <a:blip r:embed="rId12" cstate="print"/>
              <a:srcRect/>
              <a:stretch>
                <a:fillRect/>
              </a:stretch>
            </p:blipFill>
            <p:spPr bwMode="auto">
              <a:xfrm rot="-4519711">
                <a:off x="5690396" y="1551508"/>
                <a:ext cx="1012602" cy="769255"/>
              </a:xfrm>
              <a:prstGeom prst="rect">
                <a:avLst/>
              </a:prstGeom>
              <a:noFill/>
              <a:ln w="9525">
                <a:noFill/>
                <a:miter lim="800000"/>
                <a:headEnd/>
                <a:tailEnd/>
              </a:ln>
            </p:spPr>
          </p:pic>
          <p:pic>
            <p:nvPicPr>
              <p:cNvPr id="65" name="Picture 2" descr="C:\Users\Denise.DUARTE\Desktop\Stars1.png"/>
              <p:cNvPicPr>
                <a:picLocks noChangeAspect="1" noChangeArrowheads="1"/>
              </p:cNvPicPr>
              <p:nvPr/>
            </p:nvPicPr>
            <p:blipFill>
              <a:blip r:embed="rId12" cstate="print"/>
              <a:srcRect/>
              <a:stretch>
                <a:fillRect/>
              </a:stretch>
            </p:blipFill>
            <p:spPr bwMode="auto">
              <a:xfrm rot="-4519711">
                <a:off x="5842796" y="1310208"/>
                <a:ext cx="1012602" cy="769255"/>
              </a:xfrm>
              <a:prstGeom prst="rect">
                <a:avLst/>
              </a:prstGeom>
              <a:noFill/>
              <a:ln w="9525">
                <a:noFill/>
                <a:miter lim="800000"/>
                <a:headEnd/>
                <a:tailEnd/>
              </a:ln>
            </p:spPr>
          </p:pic>
          <p:pic>
            <p:nvPicPr>
              <p:cNvPr id="66" name="Picture 2" descr="C:\Users\Denise.DUARTE\Desktop\video_burst.png"/>
              <p:cNvPicPr>
                <a:picLocks noChangeAspect="1" noChangeArrowheads="1"/>
              </p:cNvPicPr>
              <p:nvPr/>
            </p:nvPicPr>
            <p:blipFill>
              <a:blip r:embed="rId15" cstate="print"/>
              <a:srcRect/>
              <a:stretch>
                <a:fillRect/>
              </a:stretch>
            </p:blipFill>
            <p:spPr bwMode="auto">
              <a:xfrm>
                <a:off x="5994402" y="2882375"/>
                <a:ext cx="360361" cy="361681"/>
              </a:xfrm>
              <a:prstGeom prst="rect">
                <a:avLst/>
              </a:prstGeom>
              <a:noFill/>
              <a:ln w="9525">
                <a:noFill/>
                <a:miter lim="800000"/>
                <a:headEnd/>
                <a:tailEnd/>
              </a:ln>
            </p:spPr>
          </p:pic>
          <p:pic>
            <p:nvPicPr>
              <p:cNvPr id="67" name="Picture 2" descr="C:\Users\Denise.DUARTE\Desktop\video_burst.png"/>
              <p:cNvPicPr>
                <a:picLocks noChangeAspect="1" noChangeArrowheads="1"/>
              </p:cNvPicPr>
              <p:nvPr/>
            </p:nvPicPr>
            <p:blipFill>
              <a:blip r:embed="rId15" cstate="print"/>
              <a:srcRect/>
              <a:stretch>
                <a:fillRect/>
              </a:stretch>
            </p:blipFill>
            <p:spPr bwMode="auto">
              <a:xfrm>
                <a:off x="6218240" y="2744262"/>
                <a:ext cx="360361" cy="361681"/>
              </a:xfrm>
              <a:prstGeom prst="rect">
                <a:avLst/>
              </a:prstGeom>
              <a:noFill/>
              <a:ln w="9525">
                <a:noFill/>
                <a:miter lim="800000"/>
                <a:headEnd/>
                <a:tailEnd/>
              </a:ln>
            </p:spPr>
          </p:pic>
          <p:pic>
            <p:nvPicPr>
              <p:cNvPr id="68" name="Picture 2" descr="C:\Users\Denise.DUARTE\Desktop\video_burst.png"/>
              <p:cNvPicPr>
                <a:picLocks noChangeAspect="1" noChangeArrowheads="1"/>
              </p:cNvPicPr>
              <p:nvPr/>
            </p:nvPicPr>
            <p:blipFill>
              <a:blip r:embed="rId16" cstate="print"/>
              <a:srcRect/>
              <a:stretch>
                <a:fillRect/>
              </a:stretch>
            </p:blipFill>
            <p:spPr bwMode="auto">
              <a:xfrm>
                <a:off x="6353972" y="2705100"/>
                <a:ext cx="90947" cy="91280"/>
              </a:xfrm>
              <a:prstGeom prst="rect">
                <a:avLst/>
              </a:prstGeom>
              <a:noFill/>
              <a:ln w="9525">
                <a:noFill/>
                <a:miter lim="800000"/>
                <a:headEnd/>
                <a:tailEnd/>
              </a:ln>
            </p:spPr>
          </p:pic>
          <p:pic>
            <p:nvPicPr>
              <p:cNvPr id="69" name="Picture 2" descr="C:\Users\Denise.DUARTE\Desktop\video_burst.png"/>
              <p:cNvPicPr>
                <a:picLocks noChangeAspect="1" noChangeArrowheads="1"/>
              </p:cNvPicPr>
              <p:nvPr/>
            </p:nvPicPr>
            <p:blipFill>
              <a:blip r:embed="rId16" cstate="print"/>
              <a:srcRect/>
              <a:stretch>
                <a:fillRect/>
              </a:stretch>
            </p:blipFill>
            <p:spPr bwMode="auto">
              <a:xfrm>
                <a:off x="6087273" y="3080275"/>
                <a:ext cx="90947" cy="91280"/>
              </a:xfrm>
              <a:prstGeom prst="rect">
                <a:avLst/>
              </a:prstGeom>
              <a:noFill/>
              <a:ln w="9525">
                <a:noFill/>
                <a:miter lim="800000"/>
                <a:headEnd/>
                <a:tailEnd/>
              </a:ln>
            </p:spPr>
          </p:pic>
          <p:pic>
            <p:nvPicPr>
              <p:cNvPr id="70" name="Picture 2" descr="C:\Users\Denise.DUARTE\Desktop\video_burst.png"/>
              <p:cNvPicPr>
                <a:picLocks noChangeAspect="1" noChangeArrowheads="1"/>
              </p:cNvPicPr>
              <p:nvPr/>
            </p:nvPicPr>
            <p:blipFill>
              <a:blip r:embed="rId16" cstate="print"/>
              <a:srcRect/>
              <a:stretch>
                <a:fillRect/>
              </a:stretch>
            </p:blipFill>
            <p:spPr bwMode="auto">
              <a:xfrm>
                <a:off x="5944399" y="2791081"/>
                <a:ext cx="90947" cy="91280"/>
              </a:xfrm>
              <a:prstGeom prst="rect">
                <a:avLst/>
              </a:prstGeom>
              <a:noFill/>
              <a:ln w="9525">
                <a:noFill/>
                <a:miter lim="800000"/>
                <a:headEnd/>
                <a:tailEnd/>
              </a:ln>
            </p:spPr>
          </p:pic>
          <p:pic>
            <p:nvPicPr>
              <p:cNvPr id="71" name="Picture 2" descr="C:\Users\Denise.DUARTE\Desktop\video_burst.png"/>
              <p:cNvPicPr>
                <a:picLocks noChangeAspect="1" noChangeArrowheads="1"/>
              </p:cNvPicPr>
              <p:nvPr/>
            </p:nvPicPr>
            <p:blipFill>
              <a:blip r:embed="rId16" cstate="print"/>
              <a:srcRect/>
              <a:stretch>
                <a:fillRect/>
              </a:stretch>
            </p:blipFill>
            <p:spPr bwMode="auto">
              <a:xfrm>
                <a:off x="5980119" y="2568562"/>
                <a:ext cx="90947" cy="91280"/>
              </a:xfrm>
              <a:prstGeom prst="rect">
                <a:avLst/>
              </a:prstGeom>
              <a:noFill/>
              <a:ln w="9525">
                <a:noFill/>
                <a:miter lim="800000"/>
                <a:headEnd/>
                <a:tailEnd/>
              </a:ln>
            </p:spPr>
          </p:pic>
          <p:pic>
            <p:nvPicPr>
              <p:cNvPr id="72" name="Picture 2" descr="C:\Users\Denise.DUARTE\Desktop\video_burst.png"/>
              <p:cNvPicPr>
                <a:picLocks noChangeAspect="1" noChangeArrowheads="1"/>
              </p:cNvPicPr>
              <p:nvPr/>
            </p:nvPicPr>
            <p:blipFill>
              <a:blip r:embed="rId16" cstate="print"/>
              <a:srcRect/>
              <a:stretch>
                <a:fillRect/>
              </a:stretch>
            </p:blipFill>
            <p:spPr bwMode="auto">
              <a:xfrm>
                <a:off x="6015839" y="2346043"/>
                <a:ext cx="90947" cy="91280"/>
              </a:xfrm>
              <a:prstGeom prst="rect">
                <a:avLst/>
              </a:prstGeom>
              <a:noFill/>
              <a:ln w="9525">
                <a:noFill/>
                <a:miter lim="800000"/>
                <a:headEnd/>
                <a:tailEnd/>
              </a:ln>
            </p:spPr>
          </p:pic>
          <p:pic>
            <p:nvPicPr>
              <p:cNvPr id="73" name="Picture 2" descr="C:\Users\Denise.DUARTE\Desktop\video_burst.png"/>
              <p:cNvPicPr>
                <a:picLocks noChangeAspect="1" noChangeArrowheads="1"/>
              </p:cNvPicPr>
              <p:nvPr/>
            </p:nvPicPr>
            <p:blipFill>
              <a:blip r:embed="rId16" cstate="print"/>
              <a:srcRect/>
              <a:stretch>
                <a:fillRect/>
              </a:stretch>
            </p:blipFill>
            <p:spPr bwMode="auto">
              <a:xfrm>
                <a:off x="6011078" y="2454518"/>
                <a:ext cx="90947" cy="91280"/>
              </a:xfrm>
              <a:prstGeom prst="rect">
                <a:avLst/>
              </a:prstGeom>
              <a:noFill/>
              <a:ln w="9525">
                <a:noFill/>
                <a:miter lim="800000"/>
                <a:headEnd/>
                <a:tailEnd/>
              </a:ln>
            </p:spPr>
          </p:pic>
          <p:pic>
            <p:nvPicPr>
              <p:cNvPr id="74" name="Picture 2" descr="C:\Users\Denise.DUARTE\Desktop\video_burst.png"/>
              <p:cNvPicPr>
                <a:picLocks noChangeAspect="1" noChangeArrowheads="1"/>
              </p:cNvPicPr>
              <p:nvPr/>
            </p:nvPicPr>
            <p:blipFill>
              <a:blip r:embed="rId16" cstate="print"/>
              <a:srcRect/>
              <a:stretch>
                <a:fillRect/>
              </a:stretch>
            </p:blipFill>
            <p:spPr bwMode="auto">
              <a:xfrm>
                <a:off x="6006317" y="2562993"/>
                <a:ext cx="90947" cy="91280"/>
              </a:xfrm>
              <a:prstGeom prst="rect">
                <a:avLst/>
              </a:prstGeom>
              <a:noFill/>
              <a:ln w="9525">
                <a:noFill/>
                <a:miter lim="800000"/>
                <a:headEnd/>
                <a:tailEnd/>
              </a:ln>
            </p:spPr>
          </p:pic>
          <p:pic>
            <p:nvPicPr>
              <p:cNvPr id="75" name="Picture 2" descr="C:\Users\Denise.DUARTE\Desktop\video_burst.png"/>
              <p:cNvPicPr>
                <a:picLocks noChangeAspect="1" noChangeArrowheads="1"/>
              </p:cNvPicPr>
              <p:nvPr/>
            </p:nvPicPr>
            <p:blipFill>
              <a:blip r:embed="rId16" cstate="print"/>
              <a:srcRect/>
              <a:stretch>
                <a:fillRect/>
              </a:stretch>
            </p:blipFill>
            <p:spPr bwMode="auto">
              <a:xfrm>
                <a:off x="6001556" y="2671468"/>
                <a:ext cx="90947" cy="91280"/>
              </a:xfrm>
              <a:prstGeom prst="rect">
                <a:avLst/>
              </a:prstGeom>
              <a:noFill/>
              <a:ln w="9525">
                <a:noFill/>
                <a:miter lim="800000"/>
                <a:headEnd/>
                <a:tailEnd/>
              </a:ln>
            </p:spPr>
          </p:pic>
          <p:pic>
            <p:nvPicPr>
              <p:cNvPr id="76" name="Picture 2" descr="C:\Users\Denise.DUARTE\Desktop\video_burst.png"/>
              <p:cNvPicPr>
                <a:picLocks noChangeAspect="1" noChangeArrowheads="1"/>
              </p:cNvPicPr>
              <p:nvPr/>
            </p:nvPicPr>
            <p:blipFill>
              <a:blip r:embed="rId16" cstate="print"/>
              <a:srcRect/>
              <a:stretch>
                <a:fillRect/>
              </a:stretch>
            </p:blipFill>
            <p:spPr bwMode="auto">
              <a:xfrm>
                <a:off x="5996795" y="2779943"/>
                <a:ext cx="90947" cy="91280"/>
              </a:xfrm>
              <a:prstGeom prst="rect">
                <a:avLst/>
              </a:prstGeom>
              <a:noFill/>
              <a:ln w="9525">
                <a:noFill/>
                <a:miter lim="800000"/>
                <a:headEnd/>
                <a:tailEnd/>
              </a:ln>
            </p:spPr>
          </p:pic>
          <p:pic>
            <p:nvPicPr>
              <p:cNvPr id="77" name="Picture 2" descr="C:\Users\Denise.DUARTE\Desktop\video_burst.png"/>
              <p:cNvPicPr>
                <a:picLocks noChangeAspect="1" noChangeArrowheads="1"/>
              </p:cNvPicPr>
              <p:nvPr/>
            </p:nvPicPr>
            <p:blipFill>
              <a:blip r:embed="rId16" cstate="print"/>
              <a:srcRect/>
              <a:stretch>
                <a:fillRect/>
              </a:stretch>
            </p:blipFill>
            <p:spPr bwMode="auto">
              <a:xfrm>
                <a:off x="6273022" y="2636006"/>
                <a:ext cx="90947" cy="91280"/>
              </a:xfrm>
              <a:prstGeom prst="rect">
                <a:avLst/>
              </a:prstGeom>
              <a:noFill/>
              <a:ln w="9525">
                <a:noFill/>
                <a:miter lim="800000"/>
                <a:headEnd/>
                <a:tailEnd/>
              </a:ln>
            </p:spPr>
          </p:pic>
          <p:pic>
            <p:nvPicPr>
              <p:cNvPr id="78" name="Picture 2" descr="C:\Users\Denise.DUARTE\Desktop\video_burst.png"/>
              <p:cNvPicPr>
                <a:picLocks noChangeAspect="1" noChangeArrowheads="1"/>
              </p:cNvPicPr>
              <p:nvPr/>
            </p:nvPicPr>
            <p:blipFill>
              <a:blip r:embed="rId16" cstate="print"/>
              <a:srcRect/>
              <a:stretch>
                <a:fillRect/>
              </a:stretch>
            </p:blipFill>
            <p:spPr bwMode="auto">
              <a:xfrm>
                <a:off x="6549249" y="2492069"/>
                <a:ext cx="90947" cy="91280"/>
              </a:xfrm>
              <a:prstGeom prst="rect">
                <a:avLst/>
              </a:prstGeom>
              <a:noFill/>
              <a:ln w="9525">
                <a:noFill/>
                <a:miter lim="800000"/>
                <a:headEnd/>
                <a:tailEnd/>
              </a:ln>
            </p:spPr>
          </p:pic>
          <p:pic>
            <p:nvPicPr>
              <p:cNvPr id="79" name="Picture 2" descr="C:\Users\Denise.DUARTE\Desktop\video_burst.png"/>
              <p:cNvPicPr>
                <a:picLocks noChangeAspect="1" noChangeArrowheads="1"/>
              </p:cNvPicPr>
              <p:nvPr/>
            </p:nvPicPr>
            <p:blipFill>
              <a:blip r:embed="rId16" cstate="print"/>
              <a:srcRect/>
              <a:stretch>
                <a:fillRect/>
              </a:stretch>
            </p:blipFill>
            <p:spPr bwMode="auto">
              <a:xfrm>
                <a:off x="6825476" y="2348132"/>
                <a:ext cx="90947" cy="91280"/>
              </a:xfrm>
              <a:prstGeom prst="rect">
                <a:avLst/>
              </a:prstGeom>
              <a:noFill/>
              <a:ln w="9525">
                <a:noFill/>
                <a:miter lim="800000"/>
                <a:headEnd/>
                <a:tailEnd/>
              </a:ln>
            </p:spPr>
          </p:pic>
          <p:pic>
            <p:nvPicPr>
              <p:cNvPr id="80" name="Picture 2" descr="C:\Users\Denise.DUARTE\Desktop\video_burst.png"/>
              <p:cNvPicPr>
                <a:picLocks noChangeAspect="1" noChangeArrowheads="1"/>
              </p:cNvPicPr>
              <p:nvPr/>
            </p:nvPicPr>
            <p:blipFill>
              <a:blip r:embed="rId16" cstate="print"/>
              <a:srcRect/>
              <a:stretch>
                <a:fillRect/>
              </a:stretch>
            </p:blipFill>
            <p:spPr bwMode="auto">
              <a:xfrm>
                <a:off x="7027885" y="2178001"/>
                <a:ext cx="90947" cy="91280"/>
              </a:xfrm>
              <a:prstGeom prst="rect">
                <a:avLst/>
              </a:prstGeom>
              <a:noFill/>
              <a:ln w="9525">
                <a:noFill/>
                <a:miter lim="800000"/>
                <a:headEnd/>
                <a:tailEnd/>
              </a:ln>
            </p:spPr>
          </p:pic>
          <p:pic>
            <p:nvPicPr>
              <p:cNvPr id="81" name="Picture 2" descr="C:\Users\Denise.DUARTE\Desktop\video_burst.png"/>
              <p:cNvPicPr>
                <a:picLocks noChangeAspect="1" noChangeArrowheads="1"/>
              </p:cNvPicPr>
              <p:nvPr/>
            </p:nvPicPr>
            <p:blipFill>
              <a:blip r:embed="rId16" cstate="print"/>
              <a:srcRect/>
              <a:stretch>
                <a:fillRect/>
              </a:stretch>
            </p:blipFill>
            <p:spPr bwMode="auto">
              <a:xfrm>
                <a:off x="6994550" y="1900714"/>
                <a:ext cx="90947" cy="91280"/>
              </a:xfrm>
              <a:prstGeom prst="rect">
                <a:avLst/>
              </a:prstGeom>
              <a:noFill/>
              <a:ln w="9525">
                <a:noFill/>
                <a:miter lim="800000"/>
                <a:headEnd/>
                <a:tailEnd/>
              </a:ln>
            </p:spPr>
          </p:pic>
          <p:pic>
            <p:nvPicPr>
              <p:cNvPr id="82" name="Picture 2" descr="C:\Users\Denise.DUARTE\Desktop\video_burst.png"/>
              <p:cNvPicPr>
                <a:picLocks noChangeAspect="1" noChangeArrowheads="1"/>
              </p:cNvPicPr>
              <p:nvPr/>
            </p:nvPicPr>
            <p:blipFill>
              <a:blip r:embed="rId16" cstate="print"/>
              <a:srcRect/>
              <a:stretch>
                <a:fillRect/>
              </a:stretch>
            </p:blipFill>
            <p:spPr bwMode="auto">
              <a:xfrm>
                <a:off x="7166002" y="1573421"/>
                <a:ext cx="90947" cy="91280"/>
              </a:xfrm>
              <a:prstGeom prst="rect">
                <a:avLst/>
              </a:prstGeom>
              <a:noFill/>
              <a:ln w="9525">
                <a:noFill/>
                <a:miter lim="800000"/>
                <a:headEnd/>
                <a:tailEnd/>
              </a:ln>
            </p:spPr>
          </p:pic>
          <p:pic>
            <p:nvPicPr>
              <p:cNvPr id="83" name="Picture 2" descr="C:\Users\Denise.DUARTE\Desktop\video_burst.png"/>
              <p:cNvPicPr>
                <a:picLocks noChangeAspect="1" noChangeArrowheads="1"/>
              </p:cNvPicPr>
              <p:nvPr/>
            </p:nvPicPr>
            <p:blipFill>
              <a:blip r:embed="rId16" cstate="print"/>
              <a:srcRect/>
              <a:stretch>
                <a:fillRect/>
              </a:stretch>
            </p:blipFill>
            <p:spPr bwMode="auto">
              <a:xfrm>
                <a:off x="7337454" y="1246128"/>
                <a:ext cx="90947" cy="91280"/>
              </a:xfrm>
              <a:prstGeom prst="rect">
                <a:avLst/>
              </a:prstGeom>
              <a:noFill/>
              <a:ln w="9525">
                <a:noFill/>
                <a:miter lim="800000"/>
                <a:headEnd/>
                <a:tailEnd/>
              </a:ln>
            </p:spPr>
          </p:pic>
          <p:pic>
            <p:nvPicPr>
              <p:cNvPr id="84" name="Picture 2" descr="C:\Users\Denise.DUARTE\Desktop\video_burst.png"/>
              <p:cNvPicPr>
                <a:picLocks noChangeAspect="1" noChangeArrowheads="1"/>
              </p:cNvPicPr>
              <p:nvPr/>
            </p:nvPicPr>
            <p:blipFill>
              <a:blip r:embed="rId16" cstate="print"/>
              <a:srcRect/>
              <a:stretch>
                <a:fillRect/>
              </a:stretch>
            </p:blipFill>
            <p:spPr bwMode="auto">
              <a:xfrm>
                <a:off x="7466043" y="1187916"/>
                <a:ext cx="90947" cy="91280"/>
              </a:xfrm>
              <a:prstGeom prst="rect">
                <a:avLst/>
              </a:prstGeom>
              <a:noFill/>
              <a:ln w="9525">
                <a:noFill/>
                <a:miter lim="800000"/>
                <a:headEnd/>
                <a:tailEnd/>
              </a:ln>
            </p:spPr>
          </p:pic>
          <p:pic>
            <p:nvPicPr>
              <p:cNvPr id="85" name="Picture 2" descr="C:\Users\Denise.DUARTE\Desktop\video_burst.png"/>
              <p:cNvPicPr>
                <a:picLocks noChangeAspect="1" noChangeArrowheads="1"/>
              </p:cNvPicPr>
              <p:nvPr/>
            </p:nvPicPr>
            <p:blipFill>
              <a:blip r:embed="rId16" cstate="print"/>
              <a:srcRect/>
              <a:stretch>
                <a:fillRect/>
              </a:stretch>
            </p:blipFill>
            <p:spPr bwMode="auto">
              <a:xfrm>
                <a:off x="7508907" y="1246386"/>
                <a:ext cx="90947" cy="91280"/>
              </a:xfrm>
              <a:prstGeom prst="rect">
                <a:avLst/>
              </a:prstGeom>
              <a:noFill/>
              <a:ln w="9525">
                <a:noFill/>
                <a:miter lim="800000"/>
                <a:headEnd/>
                <a:tailEnd/>
              </a:ln>
            </p:spPr>
          </p:pic>
          <p:pic>
            <p:nvPicPr>
              <p:cNvPr id="86" name="Picture 2" descr="C:\Users\Denise.DUARTE\Desktop\video_burst.png"/>
              <p:cNvPicPr>
                <a:picLocks noChangeAspect="1" noChangeArrowheads="1"/>
              </p:cNvPicPr>
              <p:nvPr/>
            </p:nvPicPr>
            <p:blipFill>
              <a:blip r:embed="rId16" cstate="print"/>
              <a:srcRect/>
              <a:stretch>
                <a:fillRect/>
              </a:stretch>
            </p:blipFill>
            <p:spPr bwMode="auto">
              <a:xfrm>
                <a:off x="7551771" y="1304856"/>
                <a:ext cx="90947" cy="91280"/>
              </a:xfrm>
              <a:prstGeom prst="rect">
                <a:avLst/>
              </a:prstGeom>
              <a:noFill/>
              <a:ln w="9525">
                <a:noFill/>
                <a:miter lim="800000"/>
                <a:headEnd/>
                <a:tailEnd/>
              </a:ln>
            </p:spPr>
          </p:pic>
          <p:pic>
            <p:nvPicPr>
              <p:cNvPr id="87" name="Picture 2" descr="C:\Users\Denise.DUARTE\Desktop\video_burst.png"/>
              <p:cNvPicPr>
                <a:picLocks noChangeAspect="1" noChangeArrowheads="1"/>
              </p:cNvPicPr>
              <p:nvPr/>
            </p:nvPicPr>
            <p:blipFill>
              <a:blip r:embed="rId16" cstate="print"/>
              <a:srcRect/>
              <a:stretch>
                <a:fillRect/>
              </a:stretch>
            </p:blipFill>
            <p:spPr bwMode="auto">
              <a:xfrm>
                <a:off x="7851810" y="1570494"/>
                <a:ext cx="90947" cy="91280"/>
              </a:xfrm>
              <a:prstGeom prst="rect">
                <a:avLst/>
              </a:prstGeom>
              <a:noFill/>
              <a:ln w="9525">
                <a:noFill/>
                <a:miter lim="800000"/>
                <a:headEnd/>
                <a:tailEnd/>
              </a:ln>
            </p:spPr>
          </p:pic>
          <p:pic>
            <p:nvPicPr>
              <p:cNvPr id="88" name="Picture 2" descr="C:\Users\Denise.DUARTE\Desktop\video_burst.png"/>
              <p:cNvPicPr>
                <a:picLocks noChangeAspect="1" noChangeArrowheads="1"/>
              </p:cNvPicPr>
              <p:nvPr/>
            </p:nvPicPr>
            <p:blipFill>
              <a:blip r:embed="rId17" cstate="print"/>
              <a:srcRect/>
              <a:stretch>
                <a:fillRect/>
              </a:stretch>
            </p:blipFill>
            <p:spPr bwMode="auto">
              <a:xfrm>
                <a:off x="7332699" y="1774031"/>
                <a:ext cx="114860" cy="115281"/>
              </a:xfrm>
              <a:prstGeom prst="rect">
                <a:avLst/>
              </a:prstGeom>
              <a:noFill/>
              <a:ln w="9525">
                <a:noFill/>
                <a:miter lim="800000"/>
                <a:headEnd/>
                <a:tailEnd/>
              </a:ln>
            </p:spPr>
          </p:pic>
          <p:pic>
            <p:nvPicPr>
              <p:cNvPr id="89" name="Picture 2" descr="C:\Users\Denise.DUARTE\Desktop\video_burst.png"/>
              <p:cNvPicPr>
                <a:picLocks noChangeAspect="1" noChangeArrowheads="1"/>
              </p:cNvPicPr>
              <p:nvPr/>
            </p:nvPicPr>
            <p:blipFill>
              <a:blip r:embed="rId17" cstate="print"/>
              <a:srcRect/>
              <a:stretch>
                <a:fillRect/>
              </a:stretch>
            </p:blipFill>
            <p:spPr bwMode="auto">
              <a:xfrm>
                <a:off x="7044566" y="1670391"/>
                <a:ext cx="114860" cy="115281"/>
              </a:xfrm>
              <a:prstGeom prst="rect">
                <a:avLst/>
              </a:prstGeom>
              <a:noFill/>
              <a:ln w="9525">
                <a:noFill/>
                <a:miter lim="800000"/>
                <a:headEnd/>
                <a:tailEnd/>
              </a:ln>
            </p:spPr>
          </p:pic>
          <p:pic>
            <p:nvPicPr>
              <p:cNvPr id="90" name="Picture 2" descr="C:\Users\Denise.DUARTE\Desktop\video_burst.png"/>
              <p:cNvPicPr>
                <a:picLocks noChangeAspect="1" noChangeArrowheads="1"/>
              </p:cNvPicPr>
              <p:nvPr/>
            </p:nvPicPr>
            <p:blipFill>
              <a:blip r:embed="rId17" cstate="print"/>
              <a:srcRect/>
              <a:stretch>
                <a:fillRect/>
              </a:stretch>
            </p:blipFill>
            <p:spPr bwMode="auto">
              <a:xfrm>
                <a:off x="7149339" y="1650095"/>
                <a:ext cx="114860" cy="115281"/>
              </a:xfrm>
              <a:prstGeom prst="rect">
                <a:avLst/>
              </a:prstGeom>
              <a:noFill/>
              <a:ln w="9525">
                <a:noFill/>
                <a:miter lim="800000"/>
                <a:headEnd/>
                <a:tailEnd/>
              </a:ln>
            </p:spPr>
          </p:pic>
          <p:pic>
            <p:nvPicPr>
              <p:cNvPr id="91" name="Picture 2" descr="C:\Users\Denise.DUARTE\Desktop\video_burst.png"/>
              <p:cNvPicPr>
                <a:picLocks noChangeAspect="1" noChangeArrowheads="1"/>
              </p:cNvPicPr>
              <p:nvPr/>
            </p:nvPicPr>
            <p:blipFill>
              <a:blip r:embed="rId17" cstate="print"/>
              <a:srcRect/>
              <a:stretch>
                <a:fillRect/>
              </a:stretch>
            </p:blipFill>
            <p:spPr bwMode="auto">
              <a:xfrm>
                <a:off x="6732618" y="1684568"/>
                <a:ext cx="114860" cy="115281"/>
              </a:xfrm>
              <a:prstGeom prst="rect">
                <a:avLst/>
              </a:prstGeom>
              <a:noFill/>
              <a:ln w="9525">
                <a:noFill/>
                <a:miter lim="800000"/>
                <a:headEnd/>
                <a:tailEnd/>
              </a:ln>
            </p:spPr>
          </p:pic>
          <p:pic>
            <p:nvPicPr>
              <p:cNvPr id="92" name="Picture 2" descr="C:\Users\Denise.DUARTE\Desktop\video_burst.png"/>
              <p:cNvPicPr>
                <a:picLocks noChangeAspect="1" noChangeArrowheads="1"/>
              </p:cNvPicPr>
              <p:nvPr/>
            </p:nvPicPr>
            <p:blipFill>
              <a:blip r:embed="rId17" cstate="print"/>
              <a:srcRect/>
              <a:stretch>
                <a:fillRect/>
              </a:stretch>
            </p:blipFill>
            <p:spPr bwMode="auto">
              <a:xfrm>
                <a:off x="7120760" y="1107060"/>
                <a:ext cx="114860" cy="115281"/>
              </a:xfrm>
              <a:prstGeom prst="rect">
                <a:avLst/>
              </a:prstGeom>
              <a:noFill/>
              <a:ln w="9525">
                <a:noFill/>
                <a:miter lim="800000"/>
                <a:headEnd/>
                <a:tailEnd/>
              </a:ln>
            </p:spPr>
          </p:pic>
          <p:pic>
            <p:nvPicPr>
              <p:cNvPr id="93" name="Picture 2" descr="C:\Users\Denise.DUARTE\Desktop\video_burst.png"/>
              <p:cNvPicPr>
                <a:picLocks noChangeAspect="1" noChangeArrowheads="1"/>
              </p:cNvPicPr>
              <p:nvPr/>
            </p:nvPicPr>
            <p:blipFill>
              <a:blip r:embed="rId17" cstate="print"/>
              <a:srcRect/>
              <a:stretch>
                <a:fillRect/>
              </a:stretch>
            </p:blipFill>
            <p:spPr bwMode="auto">
              <a:xfrm>
                <a:off x="7132664" y="1734464"/>
                <a:ext cx="114860" cy="115281"/>
              </a:xfrm>
              <a:prstGeom prst="rect">
                <a:avLst/>
              </a:prstGeom>
              <a:noFill/>
              <a:ln w="9525">
                <a:noFill/>
                <a:miter lim="800000"/>
                <a:headEnd/>
                <a:tailEnd/>
              </a:ln>
            </p:spPr>
          </p:pic>
          <p:pic>
            <p:nvPicPr>
              <p:cNvPr id="94" name="Picture 2" descr="C:\Users\Denise.DUARTE\Desktop\video_burst.png"/>
              <p:cNvPicPr>
                <a:picLocks noChangeAspect="1" noChangeArrowheads="1"/>
              </p:cNvPicPr>
              <p:nvPr/>
            </p:nvPicPr>
            <p:blipFill>
              <a:blip r:embed="rId17" cstate="print"/>
              <a:srcRect/>
              <a:stretch>
                <a:fillRect/>
              </a:stretch>
            </p:blipFill>
            <p:spPr bwMode="auto">
              <a:xfrm>
                <a:off x="6496868" y="2568243"/>
                <a:ext cx="114860" cy="115281"/>
              </a:xfrm>
              <a:prstGeom prst="rect">
                <a:avLst/>
              </a:prstGeom>
              <a:noFill/>
              <a:ln w="9525">
                <a:noFill/>
                <a:miter lim="800000"/>
                <a:headEnd/>
                <a:tailEnd/>
              </a:ln>
            </p:spPr>
          </p:pic>
          <p:pic>
            <p:nvPicPr>
              <p:cNvPr id="95" name="Picture 2" descr="C:\Users\Denise.DUARTE\Desktop\video_burst.png"/>
              <p:cNvPicPr>
                <a:picLocks noChangeAspect="1" noChangeArrowheads="1"/>
              </p:cNvPicPr>
              <p:nvPr/>
            </p:nvPicPr>
            <p:blipFill>
              <a:blip r:embed="rId17" cstate="print"/>
              <a:srcRect/>
              <a:stretch>
                <a:fillRect/>
              </a:stretch>
            </p:blipFill>
            <p:spPr bwMode="auto">
              <a:xfrm>
                <a:off x="6170635" y="3280578"/>
                <a:ext cx="114860" cy="115281"/>
              </a:xfrm>
              <a:prstGeom prst="rect">
                <a:avLst/>
              </a:prstGeom>
              <a:noFill/>
              <a:ln w="9525">
                <a:noFill/>
                <a:miter lim="800000"/>
                <a:headEnd/>
                <a:tailEnd/>
              </a:ln>
            </p:spPr>
          </p:pic>
          <p:pic>
            <p:nvPicPr>
              <p:cNvPr id="96" name="Picture 2" descr="C:\Users\Denise.DUARTE\Desktop\video_burst.png"/>
              <p:cNvPicPr>
                <a:picLocks noChangeAspect="1" noChangeArrowheads="1"/>
              </p:cNvPicPr>
              <p:nvPr/>
            </p:nvPicPr>
            <p:blipFill>
              <a:blip r:embed="rId17" cstate="print"/>
              <a:srcRect/>
              <a:stretch>
                <a:fillRect/>
              </a:stretch>
            </p:blipFill>
            <p:spPr bwMode="auto">
              <a:xfrm>
                <a:off x="6115864" y="3228532"/>
                <a:ext cx="114860" cy="115281"/>
              </a:xfrm>
              <a:prstGeom prst="rect">
                <a:avLst/>
              </a:prstGeom>
              <a:noFill/>
              <a:ln w="9525">
                <a:noFill/>
                <a:miter lim="800000"/>
                <a:headEnd/>
                <a:tailEnd/>
              </a:ln>
            </p:spPr>
          </p:pic>
          <p:pic>
            <p:nvPicPr>
              <p:cNvPr id="97" name="Picture 2" descr="C:\Users\Denise.DUARTE\Desktop\video_burst.png"/>
              <p:cNvPicPr>
                <a:picLocks noChangeAspect="1" noChangeArrowheads="1"/>
              </p:cNvPicPr>
              <p:nvPr/>
            </p:nvPicPr>
            <p:blipFill>
              <a:blip r:embed="rId17" cstate="print"/>
              <a:srcRect/>
              <a:stretch>
                <a:fillRect/>
              </a:stretch>
            </p:blipFill>
            <p:spPr bwMode="auto">
              <a:xfrm>
                <a:off x="6061093" y="3176486"/>
                <a:ext cx="114860" cy="115281"/>
              </a:xfrm>
              <a:prstGeom prst="rect">
                <a:avLst/>
              </a:prstGeom>
              <a:noFill/>
              <a:ln w="9525">
                <a:noFill/>
                <a:miter lim="800000"/>
                <a:headEnd/>
                <a:tailEnd/>
              </a:ln>
            </p:spPr>
          </p:pic>
          <p:pic>
            <p:nvPicPr>
              <p:cNvPr id="98" name="Picture 2" descr="C:\Users\Denise.DUARTE\Desktop\video_burst.png"/>
              <p:cNvPicPr>
                <a:picLocks noChangeAspect="1" noChangeArrowheads="1"/>
              </p:cNvPicPr>
              <p:nvPr/>
            </p:nvPicPr>
            <p:blipFill>
              <a:blip r:embed="rId17" cstate="print"/>
              <a:srcRect/>
              <a:stretch>
                <a:fillRect/>
              </a:stretch>
            </p:blipFill>
            <p:spPr bwMode="auto">
              <a:xfrm>
                <a:off x="5937266" y="2867265"/>
                <a:ext cx="114860" cy="115281"/>
              </a:xfrm>
              <a:prstGeom prst="rect">
                <a:avLst/>
              </a:prstGeom>
              <a:noFill/>
              <a:ln w="9525">
                <a:noFill/>
                <a:miter lim="800000"/>
                <a:headEnd/>
                <a:tailEnd/>
              </a:ln>
            </p:spPr>
          </p:pic>
          <p:pic>
            <p:nvPicPr>
              <p:cNvPr id="99" name="Picture 2" descr="C:\Users\Denise.DUARTE\Desktop\video_burst.png"/>
              <p:cNvPicPr>
                <a:picLocks noChangeAspect="1" noChangeArrowheads="1"/>
              </p:cNvPicPr>
              <p:nvPr/>
            </p:nvPicPr>
            <p:blipFill>
              <a:blip r:embed="rId17" cstate="print"/>
              <a:srcRect/>
              <a:stretch>
                <a:fillRect/>
              </a:stretch>
            </p:blipFill>
            <p:spPr bwMode="auto">
              <a:xfrm>
                <a:off x="5922976" y="2905707"/>
                <a:ext cx="114860" cy="115281"/>
              </a:xfrm>
              <a:prstGeom prst="rect">
                <a:avLst/>
              </a:prstGeom>
              <a:noFill/>
              <a:ln w="9525">
                <a:noFill/>
                <a:miter lim="800000"/>
                <a:headEnd/>
                <a:tailEnd/>
              </a:ln>
            </p:spPr>
          </p:pic>
          <p:pic>
            <p:nvPicPr>
              <p:cNvPr id="100" name="Picture 2" descr="C:\Users\Denise.DUARTE\Desktop\video_burst.png"/>
              <p:cNvPicPr>
                <a:picLocks noChangeAspect="1" noChangeArrowheads="1"/>
              </p:cNvPicPr>
              <p:nvPr/>
            </p:nvPicPr>
            <p:blipFill>
              <a:blip r:embed="rId17" cstate="print"/>
              <a:srcRect/>
              <a:stretch>
                <a:fillRect/>
              </a:stretch>
            </p:blipFill>
            <p:spPr bwMode="auto">
              <a:xfrm>
                <a:off x="5961073" y="2939386"/>
                <a:ext cx="114860" cy="115281"/>
              </a:xfrm>
              <a:prstGeom prst="rect">
                <a:avLst/>
              </a:prstGeom>
              <a:noFill/>
              <a:ln w="9525">
                <a:noFill/>
                <a:miter lim="800000"/>
                <a:headEnd/>
                <a:tailEnd/>
              </a:ln>
            </p:spPr>
          </p:pic>
          <p:pic>
            <p:nvPicPr>
              <p:cNvPr id="101" name="Picture 2" descr="C:\Users\Denise.DUARTE\Desktop\video_burst.png"/>
              <p:cNvPicPr>
                <a:picLocks noChangeAspect="1" noChangeArrowheads="1"/>
              </p:cNvPicPr>
              <p:nvPr/>
            </p:nvPicPr>
            <p:blipFill>
              <a:blip r:embed="rId17" cstate="print"/>
              <a:srcRect/>
              <a:stretch>
                <a:fillRect/>
              </a:stretch>
            </p:blipFill>
            <p:spPr bwMode="auto">
              <a:xfrm>
                <a:off x="5953926" y="2996877"/>
                <a:ext cx="114860" cy="115281"/>
              </a:xfrm>
              <a:prstGeom prst="rect">
                <a:avLst/>
              </a:prstGeom>
              <a:noFill/>
              <a:ln w="9525">
                <a:noFill/>
                <a:miter lim="800000"/>
                <a:headEnd/>
                <a:tailEnd/>
              </a:ln>
            </p:spPr>
          </p:pic>
          <p:pic>
            <p:nvPicPr>
              <p:cNvPr id="102" name="Picture 2" descr="C:\Users\Denise.DUARTE\Desktop\video_burst.png"/>
              <p:cNvPicPr>
                <a:picLocks noChangeAspect="1" noChangeArrowheads="1"/>
              </p:cNvPicPr>
              <p:nvPr/>
            </p:nvPicPr>
            <p:blipFill>
              <a:blip r:embed="rId17" cstate="print"/>
              <a:srcRect/>
              <a:stretch>
                <a:fillRect/>
              </a:stretch>
            </p:blipFill>
            <p:spPr bwMode="auto">
              <a:xfrm>
                <a:off x="6003929" y="3075799"/>
                <a:ext cx="114860" cy="115281"/>
              </a:xfrm>
              <a:prstGeom prst="rect">
                <a:avLst/>
              </a:prstGeom>
              <a:noFill/>
              <a:ln w="9525">
                <a:noFill/>
                <a:miter lim="800000"/>
                <a:headEnd/>
                <a:tailEnd/>
              </a:ln>
            </p:spPr>
          </p:pic>
          <p:pic>
            <p:nvPicPr>
              <p:cNvPr id="103" name="Picture 2" descr="C:\Users\Denise.DUARTE\Desktop\video_burst.png"/>
              <p:cNvPicPr>
                <a:picLocks noChangeAspect="1" noChangeArrowheads="1"/>
              </p:cNvPicPr>
              <p:nvPr/>
            </p:nvPicPr>
            <p:blipFill>
              <a:blip r:embed="rId17" cstate="print"/>
              <a:srcRect/>
              <a:stretch>
                <a:fillRect/>
              </a:stretch>
            </p:blipFill>
            <p:spPr bwMode="auto">
              <a:xfrm>
                <a:off x="6077745" y="3119002"/>
                <a:ext cx="114860" cy="115281"/>
              </a:xfrm>
              <a:prstGeom prst="rect">
                <a:avLst/>
              </a:prstGeom>
              <a:noFill/>
              <a:ln w="9525">
                <a:noFill/>
                <a:miter lim="800000"/>
                <a:headEnd/>
                <a:tailEnd/>
              </a:ln>
            </p:spPr>
          </p:pic>
          <p:pic>
            <p:nvPicPr>
              <p:cNvPr id="104" name="Picture 2" descr="C:\Users\Denise.DUARTE\Desktop\video_burst.png"/>
              <p:cNvPicPr>
                <a:picLocks noChangeAspect="1" noChangeArrowheads="1"/>
              </p:cNvPicPr>
              <p:nvPr/>
            </p:nvPicPr>
            <p:blipFill>
              <a:blip r:embed="rId17" cstate="print"/>
              <a:srcRect/>
              <a:stretch>
                <a:fillRect/>
              </a:stretch>
            </p:blipFill>
            <p:spPr bwMode="auto">
              <a:xfrm>
                <a:off x="5961061" y="2828830"/>
                <a:ext cx="114860" cy="115281"/>
              </a:xfrm>
              <a:prstGeom prst="rect">
                <a:avLst/>
              </a:prstGeom>
              <a:noFill/>
              <a:ln w="9525">
                <a:noFill/>
                <a:miter lim="800000"/>
                <a:headEnd/>
                <a:tailEnd/>
              </a:ln>
            </p:spPr>
          </p:pic>
          <p:pic>
            <p:nvPicPr>
              <p:cNvPr id="105" name="Picture 2" descr="C:\Users\Denise.DUARTE\Desktop\video_burst.png"/>
              <p:cNvPicPr>
                <a:picLocks noChangeAspect="1" noChangeArrowheads="1"/>
              </p:cNvPicPr>
              <p:nvPr/>
            </p:nvPicPr>
            <p:blipFill>
              <a:blip r:embed="rId17" cstate="print"/>
              <a:srcRect/>
              <a:stretch>
                <a:fillRect/>
              </a:stretch>
            </p:blipFill>
            <p:spPr bwMode="auto">
              <a:xfrm>
                <a:off x="5972964" y="2619621"/>
                <a:ext cx="114860" cy="115281"/>
              </a:xfrm>
              <a:prstGeom prst="rect">
                <a:avLst/>
              </a:prstGeom>
              <a:noFill/>
              <a:ln w="9525">
                <a:noFill/>
                <a:miter lim="800000"/>
                <a:headEnd/>
                <a:tailEnd/>
              </a:ln>
            </p:spPr>
          </p:pic>
          <p:pic>
            <p:nvPicPr>
              <p:cNvPr id="106" name="Picture 2" descr="C:\Users\Denise.DUARTE\Desktop\video_burst.png"/>
              <p:cNvPicPr>
                <a:picLocks noChangeAspect="1" noChangeArrowheads="1"/>
              </p:cNvPicPr>
              <p:nvPr/>
            </p:nvPicPr>
            <p:blipFill>
              <a:blip r:embed="rId17" cstate="print"/>
              <a:srcRect/>
              <a:stretch>
                <a:fillRect/>
              </a:stretch>
            </p:blipFill>
            <p:spPr bwMode="auto">
              <a:xfrm>
                <a:off x="5944385" y="2677112"/>
                <a:ext cx="114860" cy="115281"/>
              </a:xfrm>
              <a:prstGeom prst="rect">
                <a:avLst/>
              </a:prstGeom>
              <a:noFill/>
              <a:ln w="9525">
                <a:noFill/>
                <a:miter lim="800000"/>
                <a:headEnd/>
                <a:tailEnd/>
              </a:ln>
            </p:spPr>
          </p:pic>
          <p:pic>
            <p:nvPicPr>
              <p:cNvPr id="107" name="Picture 2" descr="C:\Users\Denise.DUARTE\Desktop\video_burst.png"/>
              <p:cNvPicPr>
                <a:picLocks noChangeAspect="1" noChangeArrowheads="1"/>
              </p:cNvPicPr>
              <p:nvPr/>
            </p:nvPicPr>
            <p:blipFill>
              <a:blip r:embed="rId17" cstate="print"/>
              <a:srcRect/>
              <a:stretch>
                <a:fillRect/>
              </a:stretch>
            </p:blipFill>
            <p:spPr bwMode="auto">
              <a:xfrm>
                <a:off x="6042013" y="2617921"/>
                <a:ext cx="114860" cy="115281"/>
              </a:xfrm>
              <a:prstGeom prst="rect">
                <a:avLst/>
              </a:prstGeom>
              <a:noFill/>
              <a:ln w="9525">
                <a:noFill/>
                <a:miter lim="800000"/>
                <a:headEnd/>
                <a:tailEnd/>
              </a:ln>
            </p:spPr>
          </p:pic>
          <p:pic>
            <p:nvPicPr>
              <p:cNvPr id="108" name="Picture 2" descr="C:\Users\Denise.DUARTE\Desktop\video_burst.png"/>
              <p:cNvPicPr>
                <a:picLocks noChangeAspect="1" noChangeArrowheads="1"/>
              </p:cNvPicPr>
              <p:nvPr/>
            </p:nvPicPr>
            <p:blipFill>
              <a:blip r:embed="rId17" cstate="print"/>
              <a:srcRect/>
              <a:stretch>
                <a:fillRect/>
              </a:stretch>
            </p:blipFill>
            <p:spPr bwMode="auto">
              <a:xfrm>
                <a:off x="6139641" y="2558730"/>
                <a:ext cx="114860" cy="115281"/>
              </a:xfrm>
              <a:prstGeom prst="rect">
                <a:avLst/>
              </a:prstGeom>
              <a:noFill/>
              <a:ln w="9525">
                <a:noFill/>
                <a:miter lim="800000"/>
                <a:headEnd/>
                <a:tailEnd/>
              </a:ln>
            </p:spPr>
          </p:pic>
          <p:pic>
            <p:nvPicPr>
              <p:cNvPr id="109" name="Picture 2" descr="C:\Users\Denise.DUARTE\Desktop\video_burst.png"/>
              <p:cNvPicPr>
                <a:picLocks noChangeAspect="1" noChangeArrowheads="1"/>
              </p:cNvPicPr>
              <p:nvPr/>
            </p:nvPicPr>
            <p:blipFill>
              <a:blip r:embed="rId17" cstate="print"/>
              <a:srcRect/>
              <a:stretch>
                <a:fillRect/>
              </a:stretch>
            </p:blipFill>
            <p:spPr bwMode="auto">
              <a:xfrm>
                <a:off x="6346807" y="2604314"/>
                <a:ext cx="114860" cy="115281"/>
              </a:xfrm>
              <a:prstGeom prst="rect">
                <a:avLst/>
              </a:prstGeom>
              <a:noFill/>
              <a:ln w="9525">
                <a:noFill/>
                <a:miter lim="800000"/>
                <a:headEnd/>
                <a:tailEnd/>
              </a:ln>
            </p:spPr>
          </p:pic>
          <p:pic>
            <p:nvPicPr>
              <p:cNvPr id="110" name="Picture 2" descr="C:\Users\Denise.DUARTE\Desktop\video_burst.png"/>
              <p:cNvPicPr>
                <a:picLocks noChangeAspect="1" noChangeArrowheads="1"/>
              </p:cNvPicPr>
              <p:nvPr/>
            </p:nvPicPr>
            <p:blipFill>
              <a:blip r:embed="rId17" cstate="print"/>
              <a:srcRect/>
              <a:stretch>
                <a:fillRect/>
              </a:stretch>
            </p:blipFill>
            <p:spPr bwMode="auto">
              <a:xfrm>
                <a:off x="6451580" y="3133291"/>
                <a:ext cx="114860" cy="115281"/>
              </a:xfrm>
              <a:prstGeom prst="rect">
                <a:avLst/>
              </a:prstGeom>
              <a:noFill/>
              <a:ln w="9525">
                <a:noFill/>
                <a:miter lim="800000"/>
                <a:headEnd/>
                <a:tailEnd/>
              </a:ln>
            </p:spPr>
          </p:pic>
          <p:pic>
            <p:nvPicPr>
              <p:cNvPr id="111" name="Picture 2" descr="C:\Users\Denise.DUARTE\Desktop\video_burst.png"/>
              <p:cNvPicPr>
                <a:picLocks noChangeAspect="1" noChangeArrowheads="1"/>
              </p:cNvPicPr>
              <p:nvPr/>
            </p:nvPicPr>
            <p:blipFill>
              <a:blip r:embed="rId17" cstate="print"/>
              <a:srcRect/>
              <a:stretch>
                <a:fillRect/>
              </a:stretch>
            </p:blipFill>
            <p:spPr bwMode="auto">
              <a:xfrm>
                <a:off x="6330134" y="3628930"/>
                <a:ext cx="114860" cy="115281"/>
              </a:xfrm>
              <a:prstGeom prst="rect">
                <a:avLst/>
              </a:prstGeom>
              <a:noFill/>
              <a:ln w="9525">
                <a:noFill/>
                <a:miter lim="800000"/>
                <a:headEnd/>
                <a:tailEnd/>
              </a:ln>
            </p:spPr>
          </p:pic>
          <p:pic>
            <p:nvPicPr>
              <p:cNvPr id="112" name="Picture 2" descr="C:\Users\Denise.DUARTE\Desktop\video_burst.png"/>
              <p:cNvPicPr>
                <a:picLocks noChangeAspect="1" noChangeArrowheads="1"/>
              </p:cNvPicPr>
              <p:nvPr/>
            </p:nvPicPr>
            <p:blipFill>
              <a:blip r:embed="rId17" cstate="print"/>
              <a:srcRect/>
              <a:stretch>
                <a:fillRect/>
              </a:stretch>
            </p:blipFill>
            <p:spPr bwMode="auto">
              <a:xfrm>
                <a:off x="6182495" y="3374475"/>
                <a:ext cx="114860" cy="115281"/>
              </a:xfrm>
              <a:prstGeom prst="rect">
                <a:avLst/>
              </a:prstGeom>
              <a:noFill/>
              <a:ln w="9525">
                <a:noFill/>
                <a:miter lim="800000"/>
                <a:headEnd/>
                <a:tailEnd/>
              </a:ln>
            </p:spPr>
          </p:pic>
          <p:pic>
            <p:nvPicPr>
              <p:cNvPr id="113" name="Picture 2" descr="C:\Users\Denise.DUARTE\Desktop\video_burst.png"/>
              <p:cNvPicPr>
                <a:picLocks noChangeAspect="1" noChangeArrowheads="1"/>
              </p:cNvPicPr>
              <p:nvPr/>
            </p:nvPicPr>
            <p:blipFill>
              <a:blip r:embed="rId17" cstate="print"/>
              <a:srcRect/>
              <a:stretch>
                <a:fillRect/>
              </a:stretch>
            </p:blipFill>
            <p:spPr bwMode="auto">
              <a:xfrm>
                <a:off x="6392043" y="3072395"/>
                <a:ext cx="114860" cy="115281"/>
              </a:xfrm>
              <a:prstGeom prst="rect">
                <a:avLst/>
              </a:prstGeom>
              <a:noFill/>
              <a:ln w="9525">
                <a:noFill/>
                <a:miter lim="800000"/>
                <a:headEnd/>
                <a:tailEnd/>
              </a:ln>
            </p:spPr>
          </p:pic>
          <p:pic>
            <p:nvPicPr>
              <p:cNvPr id="114" name="Picture 2" descr="C:\Users\Denise.DUARTE\Desktop\video_burst.png"/>
              <p:cNvPicPr>
                <a:picLocks noChangeAspect="1" noChangeArrowheads="1"/>
              </p:cNvPicPr>
              <p:nvPr/>
            </p:nvPicPr>
            <p:blipFill>
              <a:blip r:embed="rId17" cstate="print"/>
              <a:srcRect/>
              <a:stretch>
                <a:fillRect/>
              </a:stretch>
            </p:blipFill>
            <p:spPr bwMode="auto">
              <a:xfrm>
                <a:off x="6537297" y="3196558"/>
                <a:ext cx="114860" cy="115281"/>
              </a:xfrm>
              <a:prstGeom prst="rect">
                <a:avLst/>
              </a:prstGeom>
              <a:noFill/>
              <a:ln w="9525">
                <a:noFill/>
                <a:miter lim="800000"/>
                <a:headEnd/>
                <a:tailEnd/>
              </a:ln>
            </p:spPr>
          </p:pic>
          <p:pic>
            <p:nvPicPr>
              <p:cNvPr id="115" name="Picture 2" descr="C:\Users\Denise.DUARTE\Desktop\video_burst.png"/>
              <p:cNvPicPr>
                <a:picLocks noChangeAspect="1" noChangeArrowheads="1"/>
              </p:cNvPicPr>
              <p:nvPr/>
            </p:nvPicPr>
            <p:blipFill>
              <a:blip r:embed="rId17" cstate="print"/>
              <a:srcRect/>
              <a:stretch>
                <a:fillRect/>
              </a:stretch>
            </p:blipFill>
            <p:spPr bwMode="auto">
              <a:xfrm>
                <a:off x="6694458" y="3277859"/>
                <a:ext cx="114860" cy="115281"/>
              </a:xfrm>
              <a:prstGeom prst="rect">
                <a:avLst/>
              </a:prstGeom>
              <a:noFill/>
              <a:ln w="9525">
                <a:noFill/>
                <a:miter lim="800000"/>
                <a:headEnd/>
                <a:tailEnd/>
              </a:ln>
            </p:spPr>
          </p:pic>
          <p:pic>
            <p:nvPicPr>
              <p:cNvPr id="116" name="Picture 2" descr="C:\Users\Denise.DUARTE\Desktop\video_burst.png"/>
              <p:cNvPicPr>
                <a:picLocks noChangeAspect="1" noChangeArrowheads="1"/>
              </p:cNvPicPr>
              <p:nvPr/>
            </p:nvPicPr>
            <p:blipFill>
              <a:blip r:embed="rId17" cstate="print"/>
              <a:srcRect/>
              <a:stretch>
                <a:fillRect/>
              </a:stretch>
            </p:blipFill>
            <p:spPr bwMode="auto">
              <a:xfrm>
                <a:off x="6587300" y="3225810"/>
                <a:ext cx="114860" cy="115281"/>
              </a:xfrm>
              <a:prstGeom prst="rect">
                <a:avLst/>
              </a:prstGeom>
              <a:noFill/>
              <a:ln w="9525">
                <a:noFill/>
                <a:miter lim="800000"/>
                <a:headEnd/>
                <a:tailEnd/>
              </a:ln>
            </p:spPr>
          </p:pic>
          <p:pic>
            <p:nvPicPr>
              <p:cNvPr id="117" name="Picture 2" descr="C:\Users\Denise.DUARTE\Desktop\video_burst.png"/>
              <p:cNvPicPr>
                <a:picLocks noChangeAspect="1" noChangeArrowheads="1"/>
              </p:cNvPicPr>
              <p:nvPr/>
            </p:nvPicPr>
            <p:blipFill>
              <a:blip r:embed="rId17" cstate="print"/>
              <a:srcRect/>
              <a:stretch>
                <a:fillRect/>
              </a:stretch>
            </p:blipFill>
            <p:spPr bwMode="auto">
              <a:xfrm>
                <a:off x="6251542" y="2973736"/>
                <a:ext cx="114860" cy="115281"/>
              </a:xfrm>
              <a:prstGeom prst="rect">
                <a:avLst/>
              </a:prstGeom>
              <a:noFill/>
              <a:ln w="9525">
                <a:noFill/>
                <a:miter lim="800000"/>
                <a:headEnd/>
                <a:tailEnd/>
              </a:ln>
            </p:spPr>
          </p:pic>
          <p:pic>
            <p:nvPicPr>
              <p:cNvPr id="118" name="Picture 2" descr="C:\Users\Denise.DUARTE\Desktop\video_burst.png"/>
              <p:cNvPicPr>
                <a:picLocks noChangeAspect="1" noChangeArrowheads="1"/>
              </p:cNvPicPr>
              <p:nvPr/>
            </p:nvPicPr>
            <p:blipFill>
              <a:blip r:embed="rId17" cstate="print"/>
              <a:srcRect/>
              <a:stretch>
                <a:fillRect/>
              </a:stretch>
            </p:blipFill>
            <p:spPr bwMode="auto">
              <a:xfrm>
                <a:off x="6330117" y="3005031"/>
                <a:ext cx="114860" cy="115281"/>
              </a:xfrm>
              <a:prstGeom prst="rect">
                <a:avLst/>
              </a:prstGeom>
              <a:noFill/>
              <a:ln w="9525">
                <a:noFill/>
                <a:miter lim="800000"/>
                <a:headEnd/>
                <a:tailEnd/>
              </a:ln>
            </p:spPr>
          </p:pic>
          <p:pic>
            <p:nvPicPr>
              <p:cNvPr id="119" name="Picture 2" descr="C:\Users\Denise.DUARTE\Desktop\video_burst.png"/>
              <p:cNvPicPr>
                <a:picLocks noChangeAspect="1" noChangeArrowheads="1"/>
              </p:cNvPicPr>
              <p:nvPr/>
            </p:nvPicPr>
            <p:blipFill>
              <a:blip r:embed="rId17" cstate="print"/>
              <a:srcRect/>
              <a:stretch>
                <a:fillRect/>
              </a:stretch>
            </p:blipFill>
            <p:spPr bwMode="auto">
              <a:xfrm>
                <a:off x="6346775" y="2776770"/>
                <a:ext cx="114860" cy="115281"/>
              </a:xfrm>
              <a:prstGeom prst="rect">
                <a:avLst/>
              </a:prstGeom>
              <a:noFill/>
              <a:ln w="9525">
                <a:noFill/>
                <a:miter lim="800000"/>
                <a:headEnd/>
                <a:tailEnd/>
              </a:ln>
            </p:spPr>
          </p:pic>
          <p:pic>
            <p:nvPicPr>
              <p:cNvPr id="120" name="Picture 2" descr="C:\Users\Denise.DUARTE\Desktop\video_burst.png"/>
              <p:cNvPicPr>
                <a:picLocks noChangeAspect="1" noChangeArrowheads="1"/>
              </p:cNvPicPr>
              <p:nvPr/>
            </p:nvPicPr>
            <p:blipFill>
              <a:blip r:embed="rId17" cstate="print"/>
              <a:srcRect/>
              <a:stretch>
                <a:fillRect/>
              </a:stretch>
            </p:blipFill>
            <p:spPr bwMode="auto">
              <a:xfrm>
                <a:off x="6363433" y="2548509"/>
                <a:ext cx="114860" cy="115281"/>
              </a:xfrm>
              <a:prstGeom prst="rect">
                <a:avLst/>
              </a:prstGeom>
              <a:noFill/>
              <a:ln w="9525">
                <a:noFill/>
                <a:miter lim="800000"/>
                <a:headEnd/>
                <a:tailEnd/>
              </a:ln>
            </p:spPr>
          </p:pic>
          <p:pic>
            <p:nvPicPr>
              <p:cNvPr id="121" name="Picture 2" descr="C:\Users\Denise.DUARTE\Desktop\video_burst.png"/>
              <p:cNvPicPr>
                <a:picLocks noChangeAspect="1" noChangeArrowheads="1"/>
              </p:cNvPicPr>
              <p:nvPr/>
            </p:nvPicPr>
            <p:blipFill>
              <a:blip r:embed="rId17" cstate="print"/>
              <a:srcRect/>
              <a:stretch>
                <a:fillRect/>
              </a:stretch>
            </p:blipFill>
            <p:spPr bwMode="auto">
              <a:xfrm>
                <a:off x="6418191" y="2591710"/>
                <a:ext cx="114860" cy="115281"/>
              </a:xfrm>
              <a:prstGeom prst="rect">
                <a:avLst/>
              </a:prstGeom>
              <a:noFill/>
              <a:ln w="9525">
                <a:noFill/>
                <a:miter lim="800000"/>
                <a:headEnd/>
                <a:tailEnd/>
              </a:ln>
            </p:spPr>
          </p:pic>
          <p:pic>
            <p:nvPicPr>
              <p:cNvPr id="122" name="Picture 2" descr="C:\Users\Denise.DUARTE\Desktop\video_burst.png"/>
              <p:cNvPicPr>
                <a:picLocks noChangeAspect="1" noChangeArrowheads="1"/>
              </p:cNvPicPr>
              <p:nvPr/>
            </p:nvPicPr>
            <p:blipFill>
              <a:blip r:embed="rId17" cstate="print"/>
              <a:srcRect/>
              <a:stretch>
                <a:fillRect/>
              </a:stretch>
            </p:blipFill>
            <p:spPr bwMode="auto">
              <a:xfrm>
                <a:off x="6939674" y="2187236"/>
                <a:ext cx="114860" cy="115281"/>
              </a:xfrm>
              <a:prstGeom prst="rect">
                <a:avLst/>
              </a:prstGeom>
              <a:noFill/>
              <a:ln w="9525">
                <a:noFill/>
                <a:miter lim="800000"/>
                <a:headEnd/>
                <a:tailEnd/>
              </a:ln>
            </p:spPr>
          </p:pic>
          <p:pic>
            <p:nvPicPr>
              <p:cNvPr id="123" name="Picture 2" descr="C:\Users\Denise.DUARTE\Desktop\video_burst.png"/>
              <p:cNvPicPr>
                <a:picLocks noChangeAspect="1" noChangeArrowheads="1"/>
              </p:cNvPicPr>
              <p:nvPr/>
            </p:nvPicPr>
            <p:blipFill>
              <a:blip r:embed="rId17" cstate="print"/>
              <a:srcRect/>
              <a:stretch>
                <a:fillRect/>
              </a:stretch>
            </p:blipFill>
            <p:spPr bwMode="auto">
              <a:xfrm>
                <a:off x="7289707" y="2073275"/>
                <a:ext cx="114860" cy="115281"/>
              </a:xfrm>
              <a:prstGeom prst="rect">
                <a:avLst/>
              </a:prstGeom>
              <a:noFill/>
              <a:ln w="9525">
                <a:noFill/>
                <a:miter lim="800000"/>
                <a:headEnd/>
                <a:tailEnd/>
              </a:ln>
            </p:spPr>
          </p:pic>
          <p:pic>
            <p:nvPicPr>
              <p:cNvPr id="124" name="Picture 2" descr="C:\Users\Denise.DUARTE\Desktop\video_burst.png"/>
              <p:cNvPicPr>
                <a:picLocks noChangeAspect="1" noChangeArrowheads="1"/>
              </p:cNvPicPr>
              <p:nvPr/>
            </p:nvPicPr>
            <p:blipFill>
              <a:blip r:embed="rId17" cstate="print"/>
              <a:srcRect/>
              <a:stretch>
                <a:fillRect/>
              </a:stretch>
            </p:blipFill>
            <p:spPr bwMode="auto">
              <a:xfrm>
                <a:off x="7415903" y="2064089"/>
                <a:ext cx="114860" cy="115281"/>
              </a:xfrm>
              <a:prstGeom prst="rect">
                <a:avLst/>
              </a:prstGeom>
              <a:noFill/>
              <a:ln w="9525">
                <a:noFill/>
                <a:miter lim="800000"/>
                <a:headEnd/>
                <a:tailEnd/>
              </a:ln>
            </p:spPr>
          </p:pic>
          <p:pic>
            <p:nvPicPr>
              <p:cNvPr id="125" name="Picture 2" descr="C:\Users\Denise.DUARTE\Desktop\video_burst.png"/>
              <p:cNvPicPr>
                <a:picLocks noChangeAspect="1" noChangeArrowheads="1"/>
              </p:cNvPicPr>
              <p:nvPr/>
            </p:nvPicPr>
            <p:blipFill>
              <a:blip r:embed="rId17" cstate="print"/>
              <a:srcRect/>
              <a:stretch>
                <a:fillRect/>
              </a:stretch>
            </p:blipFill>
            <p:spPr bwMode="auto">
              <a:xfrm>
                <a:off x="7342074" y="2207303"/>
                <a:ext cx="114860" cy="115281"/>
              </a:xfrm>
              <a:prstGeom prst="rect">
                <a:avLst/>
              </a:prstGeom>
              <a:noFill/>
              <a:ln w="9525">
                <a:noFill/>
                <a:miter lim="800000"/>
                <a:headEnd/>
                <a:tailEnd/>
              </a:ln>
            </p:spPr>
          </p:pic>
          <p:pic>
            <p:nvPicPr>
              <p:cNvPr id="126" name="Picture 2" descr="C:\Users\Denise.DUARTE\Desktop\video_burst.png"/>
              <p:cNvPicPr>
                <a:picLocks noChangeAspect="1" noChangeArrowheads="1"/>
              </p:cNvPicPr>
              <p:nvPr/>
            </p:nvPicPr>
            <p:blipFill>
              <a:blip r:embed="rId17" cstate="print"/>
              <a:srcRect/>
              <a:stretch>
                <a:fillRect/>
              </a:stretch>
            </p:blipFill>
            <p:spPr bwMode="auto">
              <a:xfrm>
                <a:off x="7003927" y="2224311"/>
                <a:ext cx="114860" cy="115281"/>
              </a:xfrm>
              <a:prstGeom prst="rect">
                <a:avLst/>
              </a:prstGeom>
              <a:noFill/>
              <a:ln w="9525">
                <a:noFill/>
                <a:miter lim="800000"/>
                <a:headEnd/>
                <a:tailEnd/>
              </a:ln>
            </p:spPr>
          </p:pic>
          <p:pic>
            <p:nvPicPr>
              <p:cNvPr id="127" name="Picture 2" descr="C:\Users\Denise.DUARTE\Desktop\video_burst.png"/>
              <p:cNvPicPr>
                <a:picLocks noChangeAspect="1" noChangeArrowheads="1"/>
              </p:cNvPicPr>
              <p:nvPr/>
            </p:nvPicPr>
            <p:blipFill>
              <a:blip r:embed="rId17" cstate="print"/>
              <a:srcRect/>
              <a:stretch>
                <a:fillRect/>
              </a:stretch>
            </p:blipFill>
            <p:spPr bwMode="auto">
              <a:xfrm>
                <a:off x="7313480" y="1953188"/>
                <a:ext cx="114860" cy="115281"/>
              </a:xfrm>
              <a:prstGeom prst="rect">
                <a:avLst/>
              </a:prstGeom>
              <a:noFill/>
              <a:ln w="9525">
                <a:noFill/>
                <a:miter lim="800000"/>
                <a:headEnd/>
                <a:tailEnd/>
              </a:ln>
            </p:spPr>
          </p:pic>
          <p:pic>
            <p:nvPicPr>
              <p:cNvPr id="128" name="Picture 2" descr="C:\Users\Denise.DUARTE\Desktop\video_burst.png"/>
              <p:cNvPicPr>
                <a:picLocks noChangeAspect="1" noChangeArrowheads="1"/>
              </p:cNvPicPr>
              <p:nvPr/>
            </p:nvPicPr>
            <p:blipFill>
              <a:blip r:embed="rId17" cstate="print"/>
              <a:srcRect/>
              <a:stretch>
                <a:fillRect/>
              </a:stretch>
            </p:blipFill>
            <p:spPr bwMode="auto">
              <a:xfrm>
                <a:off x="7418246" y="1429653"/>
                <a:ext cx="114860" cy="115281"/>
              </a:xfrm>
              <a:prstGeom prst="rect">
                <a:avLst/>
              </a:prstGeom>
              <a:noFill/>
              <a:ln w="9525">
                <a:noFill/>
                <a:miter lim="800000"/>
                <a:headEnd/>
                <a:tailEnd/>
              </a:ln>
            </p:spPr>
          </p:pic>
          <p:pic>
            <p:nvPicPr>
              <p:cNvPr id="129" name="Picture 2" descr="C:\Users\Denise.DUARTE\Desktop\video_burst.png"/>
              <p:cNvPicPr>
                <a:picLocks noChangeAspect="1" noChangeArrowheads="1"/>
              </p:cNvPicPr>
              <p:nvPr/>
            </p:nvPicPr>
            <p:blipFill>
              <a:blip r:embed="rId17" cstate="print"/>
              <a:srcRect/>
              <a:stretch>
                <a:fillRect/>
              </a:stretch>
            </p:blipFill>
            <p:spPr bwMode="auto">
              <a:xfrm>
                <a:off x="7501581" y="1401418"/>
                <a:ext cx="114860" cy="115281"/>
              </a:xfrm>
              <a:prstGeom prst="rect">
                <a:avLst/>
              </a:prstGeom>
              <a:noFill/>
              <a:ln w="9525">
                <a:noFill/>
                <a:miter lim="800000"/>
                <a:headEnd/>
                <a:tailEnd/>
              </a:ln>
            </p:spPr>
          </p:pic>
          <p:pic>
            <p:nvPicPr>
              <p:cNvPr id="130" name="Picture 2" descr="C:\Users\Denise.DUARTE\Desktop\video_burst.png"/>
              <p:cNvPicPr>
                <a:picLocks noChangeAspect="1" noChangeArrowheads="1"/>
              </p:cNvPicPr>
              <p:nvPr/>
            </p:nvPicPr>
            <p:blipFill>
              <a:blip r:embed="rId17" cstate="print"/>
              <a:srcRect/>
              <a:stretch>
                <a:fillRect/>
              </a:stretch>
            </p:blipFill>
            <p:spPr bwMode="auto">
              <a:xfrm>
                <a:off x="6201545" y="3441150"/>
                <a:ext cx="114860" cy="115281"/>
              </a:xfrm>
              <a:prstGeom prst="rect">
                <a:avLst/>
              </a:prstGeom>
              <a:noFill/>
              <a:ln w="9525">
                <a:noFill/>
                <a:miter lim="800000"/>
                <a:headEnd/>
                <a:tailEnd/>
              </a:ln>
            </p:spPr>
          </p:pic>
          <p:pic>
            <p:nvPicPr>
              <p:cNvPr id="131" name="Picture 2" descr="C:\Users\Denise.DUARTE\Desktop\video_burst.png"/>
              <p:cNvPicPr>
                <a:picLocks noChangeAspect="1" noChangeArrowheads="1"/>
              </p:cNvPicPr>
              <p:nvPr/>
            </p:nvPicPr>
            <p:blipFill>
              <a:blip r:embed="rId17" cstate="print"/>
              <a:srcRect/>
              <a:stretch>
                <a:fillRect/>
              </a:stretch>
            </p:blipFill>
            <p:spPr bwMode="auto">
              <a:xfrm>
                <a:off x="6277745" y="3500681"/>
                <a:ext cx="114860" cy="115281"/>
              </a:xfrm>
              <a:prstGeom prst="rect">
                <a:avLst/>
              </a:prstGeom>
              <a:noFill/>
              <a:ln w="9525">
                <a:noFill/>
                <a:miter lim="800000"/>
                <a:headEnd/>
                <a:tailEnd/>
              </a:ln>
            </p:spPr>
          </p:pic>
          <p:pic>
            <p:nvPicPr>
              <p:cNvPr id="132" name="Picture 2" descr="C:\Users\Denise.DUARTE\Desktop\video_burst.png"/>
              <p:cNvPicPr>
                <a:picLocks noChangeAspect="1" noChangeArrowheads="1"/>
              </p:cNvPicPr>
              <p:nvPr/>
            </p:nvPicPr>
            <p:blipFill>
              <a:blip r:embed="rId17" cstate="print"/>
              <a:srcRect/>
              <a:stretch>
                <a:fillRect/>
              </a:stretch>
            </p:blipFill>
            <p:spPr bwMode="auto">
              <a:xfrm>
                <a:off x="6342039" y="3586406"/>
                <a:ext cx="114860" cy="115281"/>
              </a:xfrm>
              <a:prstGeom prst="rect">
                <a:avLst/>
              </a:prstGeom>
              <a:noFill/>
              <a:ln w="9525">
                <a:noFill/>
                <a:miter lim="800000"/>
                <a:headEnd/>
                <a:tailEnd/>
              </a:ln>
            </p:spPr>
          </p:pic>
          <p:pic>
            <p:nvPicPr>
              <p:cNvPr id="133" name="Picture 2" descr="C:\Users\Denise.DUARTE\Desktop\video_burst.png"/>
              <p:cNvPicPr>
                <a:picLocks noChangeAspect="1" noChangeArrowheads="1"/>
              </p:cNvPicPr>
              <p:nvPr/>
            </p:nvPicPr>
            <p:blipFill>
              <a:blip r:embed="rId17" cstate="print"/>
              <a:srcRect/>
              <a:stretch>
                <a:fillRect/>
              </a:stretch>
            </p:blipFill>
            <p:spPr bwMode="auto">
              <a:xfrm>
                <a:off x="6406333" y="3672131"/>
                <a:ext cx="114860" cy="115281"/>
              </a:xfrm>
              <a:prstGeom prst="rect">
                <a:avLst/>
              </a:prstGeom>
              <a:noFill/>
              <a:ln w="9525">
                <a:noFill/>
                <a:miter lim="800000"/>
                <a:headEnd/>
                <a:tailEnd/>
              </a:ln>
            </p:spPr>
          </p:pic>
          <p:pic>
            <p:nvPicPr>
              <p:cNvPr id="134" name="Picture 2" descr="C:\Users\Denise.DUARTE\Desktop\video_burst.png"/>
              <p:cNvPicPr>
                <a:picLocks noChangeAspect="1" noChangeArrowheads="1"/>
              </p:cNvPicPr>
              <p:nvPr/>
            </p:nvPicPr>
            <p:blipFill>
              <a:blip r:embed="rId17" cstate="print"/>
              <a:srcRect/>
              <a:stretch>
                <a:fillRect/>
              </a:stretch>
            </p:blipFill>
            <p:spPr bwMode="auto">
              <a:xfrm>
                <a:off x="6470627" y="3757856"/>
                <a:ext cx="114860" cy="115281"/>
              </a:xfrm>
              <a:prstGeom prst="rect">
                <a:avLst/>
              </a:prstGeom>
              <a:noFill/>
              <a:ln w="9525">
                <a:noFill/>
                <a:miter lim="800000"/>
                <a:headEnd/>
                <a:tailEnd/>
              </a:ln>
            </p:spPr>
          </p:pic>
          <p:pic>
            <p:nvPicPr>
              <p:cNvPr id="135" name="Picture 2" descr="C:\Users\Denise.DUARTE\Desktop\video_burst.png"/>
              <p:cNvPicPr>
                <a:picLocks noChangeAspect="1" noChangeArrowheads="1"/>
              </p:cNvPicPr>
              <p:nvPr/>
            </p:nvPicPr>
            <p:blipFill>
              <a:blip r:embed="rId17" cstate="print"/>
              <a:srcRect/>
              <a:stretch>
                <a:fillRect/>
              </a:stretch>
            </p:blipFill>
            <p:spPr bwMode="auto">
              <a:xfrm>
                <a:off x="6534921" y="3843581"/>
                <a:ext cx="114860" cy="115281"/>
              </a:xfrm>
              <a:prstGeom prst="rect">
                <a:avLst/>
              </a:prstGeom>
              <a:noFill/>
              <a:ln w="9525">
                <a:noFill/>
                <a:miter lim="800000"/>
                <a:headEnd/>
                <a:tailEnd/>
              </a:ln>
            </p:spPr>
          </p:pic>
          <p:pic>
            <p:nvPicPr>
              <p:cNvPr id="136" name="Picture 2" descr="C:\Users\Denise.DUARTE\Desktop\video_burst.png"/>
              <p:cNvPicPr>
                <a:picLocks noChangeAspect="1" noChangeArrowheads="1"/>
              </p:cNvPicPr>
              <p:nvPr/>
            </p:nvPicPr>
            <p:blipFill>
              <a:blip r:embed="rId17" cstate="print"/>
              <a:srcRect/>
              <a:stretch>
                <a:fillRect/>
              </a:stretch>
            </p:blipFill>
            <p:spPr bwMode="auto">
              <a:xfrm>
                <a:off x="6170590" y="3233981"/>
                <a:ext cx="114860" cy="115281"/>
              </a:xfrm>
              <a:prstGeom prst="rect">
                <a:avLst/>
              </a:prstGeom>
              <a:noFill/>
              <a:ln w="9525">
                <a:noFill/>
                <a:miter lim="800000"/>
                <a:headEnd/>
                <a:tailEnd/>
              </a:ln>
            </p:spPr>
          </p:pic>
          <p:pic>
            <p:nvPicPr>
              <p:cNvPr id="137" name="Picture 2" descr="C:\Users\Denise.DUARTE\Desktop\video_burst.png"/>
              <p:cNvPicPr>
                <a:picLocks noChangeAspect="1" noChangeArrowheads="1"/>
              </p:cNvPicPr>
              <p:nvPr/>
            </p:nvPicPr>
            <p:blipFill>
              <a:blip r:embed="rId17" cstate="print"/>
              <a:srcRect/>
              <a:stretch>
                <a:fillRect/>
              </a:stretch>
            </p:blipFill>
            <p:spPr bwMode="auto">
              <a:xfrm>
                <a:off x="6030097" y="3107770"/>
                <a:ext cx="114860" cy="115281"/>
              </a:xfrm>
              <a:prstGeom prst="rect">
                <a:avLst/>
              </a:prstGeom>
              <a:noFill/>
              <a:ln w="9525">
                <a:noFill/>
                <a:miter lim="800000"/>
                <a:headEnd/>
                <a:tailEnd/>
              </a:ln>
            </p:spPr>
          </p:pic>
          <p:pic>
            <p:nvPicPr>
              <p:cNvPr id="138" name="Picture 2" descr="C:\Users\Denise.DUARTE\Desktop\video_burst.png"/>
              <p:cNvPicPr>
                <a:picLocks noChangeAspect="1" noChangeArrowheads="1"/>
              </p:cNvPicPr>
              <p:nvPr/>
            </p:nvPicPr>
            <p:blipFill>
              <a:blip r:embed="rId17" cstate="print"/>
              <a:srcRect/>
              <a:stretch>
                <a:fillRect/>
              </a:stretch>
            </p:blipFill>
            <p:spPr bwMode="auto">
              <a:xfrm>
                <a:off x="6256317" y="3681646"/>
                <a:ext cx="114860" cy="115281"/>
              </a:xfrm>
              <a:prstGeom prst="rect">
                <a:avLst/>
              </a:prstGeom>
              <a:noFill/>
              <a:ln w="9525">
                <a:noFill/>
                <a:miter lim="800000"/>
                <a:headEnd/>
                <a:tailEnd/>
              </a:ln>
            </p:spPr>
          </p:pic>
          <p:pic>
            <p:nvPicPr>
              <p:cNvPr id="139" name="Picture 2" descr="C:\Users\Denise.DUARTE\Desktop\video_burst.png"/>
              <p:cNvPicPr>
                <a:picLocks noChangeAspect="1" noChangeArrowheads="1"/>
              </p:cNvPicPr>
              <p:nvPr/>
            </p:nvPicPr>
            <p:blipFill>
              <a:blip r:embed="rId17" cstate="print"/>
              <a:srcRect/>
              <a:stretch>
                <a:fillRect/>
              </a:stretch>
            </p:blipFill>
            <p:spPr bwMode="auto">
              <a:xfrm>
                <a:off x="6634938" y="4579371"/>
                <a:ext cx="114860" cy="115281"/>
              </a:xfrm>
              <a:prstGeom prst="rect">
                <a:avLst/>
              </a:prstGeom>
              <a:noFill/>
              <a:ln w="9525">
                <a:noFill/>
                <a:miter lim="800000"/>
                <a:headEnd/>
                <a:tailEnd/>
              </a:ln>
            </p:spPr>
          </p:pic>
          <p:pic>
            <p:nvPicPr>
              <p:cNvPr id="140" name="Picture 2" descr="C:\Users\Denise.DUARTE\Desktop\video_burst.png"/>
              <p:cNvPicPr>
                <a:picLocks noChangeAspect="1" noChangeArrowheads="1"/>
              </p:cNvPicPr>
              <p:nvPr/>
            </p:nvPicPr>
            <p:blipFill>
              <a:blip r:embed="rId17" cstate="print"/>
              <a:srcRect/>
              <a:stretch>
                <a:fillRect/>
              </a:stretch>
            </p:blipFill>
            <p:spPr bwMode="auto">
              <a:xfrm>
                <a:off x="6982603" y="5117527"/>
                <a:ext cx="114860" cy="115281"/>
              </a:xfrm>
              <a:prstGeom prst="rect">
                <a:avLst/>
              </a:prstGeom>
              <a:noFill/>
              <a:ln w="9525">
                <a:noFill/>
                <a:miter lim="800000"/>
                <a:headEnd/>
                <a:tailEnd/>
              </a:ln>
            </p:spPr>
          </p:pic>
          <p:pic>
            <p:nvPicPr>
              <p:cNvPr id="141" name="Picture 2" descr="C:\Users\Denise.DUARTE\Desktop\video_burst.png"/>
              <p:cNvPicPr>
                <a:picLocks noChangeAspect="1" noChangeArrowheads="1"/>
              </p:cNvPicPr>
              <p:nvPr/>
            </p:nvPicPr>
            <p:blipFill>
              <a:blip r:embed="rId17" cstate="print"/>
              <a:srcRect/>
              <a:stretch>
                <a:fillRect/>
              </a:stretch>
            </p:blipFill>
            <p:spPr bwMode="auto">
              <a:xfrm>
                <a:off x="6844493" y="4998458"/>
                <a:ext cx="114860" cy="115281"/>
              </a:xfrm>
              <a:prstGeom prst="rect">
                <a:avLst/>
              </a:prstGeom>
              <a:noFill/>
              <a:ln w="9525">
                <a:noFill/>
                <a:miter lim="800000"/>
                <a:headEnd/>
                <a:tailEnd/>
              </a:ln>
            </p:spPr>
          </p:pic>
          <p:pic>
            <p:nvPicPr>
              <p:cNvPr id="142" name="Picture 2" descr="C:\Users\Denise.DUARTE\Desktop\video_burst.png"/>
              <p:cNvPicPr>
                <a:picLocks noChangeAspect="1" noChangeArrowheads="1"/>
              </p:cNvPicPr>
              <p:nvPr/>
            </p:nvPicPr>
            <p:blipFill>
              <a:blip r:embed="rId17" cstate="print"/>
              <a:srcRect/>
              <a:stretch>
                <a:fillRect/>
              </a:stretch>
            </p:blipFill>
            <p:spPr bwMode="auto">
              <a:xfrm>
                <a:off x="6770676" y="4836526"/>
                <a:ext cx="114860" cy="115281"/>
              </a:xfrm>
              <a:prstGeom prst="rect">
                <a:avLst/>
              </a:prstGeom>
              <a:noFill/>
              <a:ln w="9525">
                <a:noFill/>
                <a:miter lim="800000"/>
                <a:headEnd/>
                <a:tailEnd/>
              </a:ln>
            </p:spPr>
          </p:pic>
          <p:pic>
            <p:nvPicPr>
              <p:cNvPr id="143" name="Picture 2" descr="C:\Users\Denise.DUARTE\Desktop\video_burst.png"/>
              <p:cNvPicPr>
                <a:picLocks noChangeAspect="1" noChangeArrowheads="1"/>
              </p:cNvPicPr>
              <p:nvPr/>
            </p:nvPicPr>
            <p:blipFill>
              <a:blip r:embed="rId17" cstate="print"/>
              <a:srcRect/>
              <a:stretch>
                <a:fillRect/>
              </a:stretch>
            </p:blipFill>
            <p:spPr bwMode="auto">
              <a:xfrm>
                <a:off x="6713528" y="4762700"/>
                <a:ext cx="114860" cy="115281"/>
              </a:xfrm>
              <a:prstGeom prst="rect">
                <a:avLst/>
              </a:prstGeom>
              <a:noFill/>
              <a:ln w="9525">
                <a:noFill/>
                <a:miter lim="800000"/>
                <a:headEnd/>
                <a:tailEnd/>
              </a:ln>
            </p:spPr>
          </p:pic>
          <p:pic>
            <p:nvPicPr>
              <p:cNvPr id="144" name="Picture 2" descr="C:\Users\Denise.DUARTE\Desktop\video_burst.png"/>
              <p:cNvPicPr>
                <a:picLocks noChangeAspect="1" noChangeArrowheads="1"/>
              </p:cNvPicPr>
              <p:nvPr/>
            </p:nvPicPr>
            <p:blipFill>
              <a:blip r:embed="rId17" cstate="print"/>
              <a:srcRect/>
              <a:stretch>
                <a:fillRect/>
              </a:stretch>
            </p:blipFill>
            <p:spPr bwMode="auto">
              <a:xfrm>
                <a:off x="6773061" y="4881755"/>
                <a:ext cx="114860" cy="115281"/>
              </a:xfrm>
              <a:prstGeom prst="rect">
                <a:avLst/>
              </a:prstGeom>
              <a:noFill/>
              <a:ln w="9525">
                <a:noFill/>
                <a:miter lim="800000"/>
                <a:headEnd/>
                <a:tailEnd/>
              </a:ln>
            </p:spPr>
          </p:pic>
          <p:pic>
            <p:nvPicPr>
              <p:cNvPr id="145" name="Picture 2" descr="C:\Users\Denise.DUARTE\Desktop\video_burst.png"/>
              <p:cNvPicPr>
                <a:picLocks noChangeAspect="1" noChangeArrowheads="1"/>
              </p:cNvPicPr>
              <p:nvPr/>
            </p:nvPicPr>
            <p:blipFill>
              <a:blip r:embed="rId17" cstate="print"/>
              <a:srcRect/>
              <a:stretch>
                <a:fillRect/>
              </a:stretch>
            </p:blipFill>
            <p:spPr bwMode="auto">
              <a:xfrm>
                <a:off x="6946894" y="5036529"/>
                <a:ext cx="114860" cy="115281"/>
              </a:xfrm>
              <a:prstGeom prst="rect">
                <a:avLst/>
              </a:prstGeom>
              <a:noFill/>
              <a:ln w="9525">
                <a:noFill/>
                <a:miter lim="800000"/>
                <a:headEnd/>
                <a:tailEnd/>
              </a:ln>
            </p:spPr>
          </p:pic>
          <p:pic>
            <p:nvPicPr>
              <p:cNvPr id="146" name="Picture 2" descr="C:\Users\Denise.DUARTE\Desktop\video_burst.png"/>
              <p:cNvPicPr>
                <a:picLocks noChangeAspect="1" noChangeArrowheads="1"/>
              </p:cNvPicPr>
              <p:nvPr/>
            </p:nvPicPr>
            <p:blipFill>
              <a:blip r:embed="rId17" cstate="print"/>
              <a:srcRect/>
              <a:stretch>
                <a:fillRect/>
              </a:stretch>
            </p:blipFill>
            <p:spPr bwMode="auto">
              <a:xfrm>
                <a:off x="7049290" y="4986516"/>
                <a:ext cx="114860" cy="115281"/>
              </a:xfrm>
              <a:prstGeom prst="rect">
                <a:avLst/>
              </a:prstGeom>
              <a:noFill/>
              <a:ln w="9525">
                <a:noFill/>
                <a:miter lim="800000"/>
                <a:headEnd/>
                <a:tailEnd/>
              </a:ln>
            </p:spPr>
          </p:pic>
          <p:pic>
            <p:nvPicPr>
              <p:cNvPr id="147" name="Picture 2" descr="C:\Users\Denise.DUARTE\Desktop\video_burst.png"/>
              <p:cNvPicPr>
                <a:picLocks noChangeAspect="1" noChangeArrowheads="1"/>
              </p:cNvPicPr>
              <p:nvPr/>
            </p:nvPicPr>
            <p:blipFill>
              <a:blip r:embed="rId17" cstate="print"/>
              <a:srcRect/>
              <a:stretch>
                <a:fillRect/>
              </a:stretch>
            </p:blipFill>
            <p:spPr bwMode="auto">
              <a:xfrm>
                <a:off x="7151686" y="4936503"/>
                <a:ext cx="114860" cy="115281"/>
              </a:xfrm>
              <a:prstGeom prst="rect">
                <a:avLst/>
              </a:prstGeom>
              <a:noFill/>
              <a:ln w="9525">
                <a:noFill/>
                <a:miter lim="800000"/>
                <a:headEnd/>
                <a:tailEnd/>
              </a:ln>
            </p:spPr>
          </p:pic>
          <p:pic>
            <p:nvPicPr>
              <p:cNvPr id="148" name="Picture 2" descr="C:\Users\Denise.DUARTE\Desktop\video_burst.png"/>
              <p:cNvPicPr>
                <a:picLocks noChangeAspect="1" noChangeArrowheads="1"/>
              </p:cNvPicPr>
              <p:nvPr/>
            </p:nvPicPr>
            <p:blipFill>
              <a:blip r:embed="rId17" cstate="print"/>
              <a:srcRect/>
              <a:stretch>
                <a:fillRect/>
              </a:stretch>
            </p:blipFill>
            <p:spPr bwMode="auto">
              <a:xfrm>
                <a:off x="7196932" y="4774571"/>
                <a:ext cx="114860" cy="115281"/>
              </a:xfrm>
              <a:prstGeom prst="rect">
                <a:avLst/>
              </a:prstGeom>
              <a:noFill/>
              <a:ln w="9525">
                <a:noFill/>
                <a:miter lim="800000"/>
                <a:headEnd/>
                <a:tailEnd/>
              </a:ln>
            </p:spPr>
          </p:pic>
          <p:pic>
            <p:nvPicPr>
              <p:cNvPr id="149" name="Picture 2" descr="C:\Users\Denise.DUARTE\Desktop\video_burst.png"/>
              <p:cNvPicPr>
                <a:picLocks noChangeAspect="1" noChangeArrowheads="1"/>
              </p:cNvPicPr>
              <p:nvPr/>
            </p:nvPicPr>
            <p:blipFill>
              <a:blip r:embed="rId17" cstate="print"/>
              <a:srcRect/>
              <a:stretch>
                <a:fillRect/>
              </a:stretch>
            </p:blipFill>
            <p:spPr bwMode="auto">
              <a:xfrm>
                <a:off x="7349331" y="4662644"/>
                <a:ext cx="114860" cy="115281"/>
              </a:xfrm>
              <a:prstGeom prst="rect">
                <a:avLst/>
              </a:prstGeom>
              <a:noFill/>
              <a:ln w="9525">
                <a:noFill/>
                <a:miter lim="800000"/>
                <a:headEnd/>
                <a:tailEnd/>
              </a:ln>
            </p:spPr>
          </p:pic>
          <p:pic>
            <p:nvPicPr>
              <p:cNvPr id="150" name="Picture 2" descr="C:\Users\Denise.DUARTE\Desktop\video_burst.png"/>
              <p:cNvPicPr>
                <a:picLocks noChangeAspect="1" noChangeArrowheads="1"/>
              </p:cNvPicPr>
              <p:nvPr/>
            </p:nvPicPr>
            <p:blipFill>
              <a:blip r:embed="rId17" cstate="print"/>
              <a:srcRect/>
              <a:stretch>
                <a:fillRect/>
              </a:stretch>
            </p:blipFill>
            <p:spPr bwMode="auto">
              <a:xfrm>
                <a:off x="7075486" y="4238774"/>
                <a:ext cx="114860" cy="115281"/>
              </a:xfrm>
              <a:prstGeom prst="rect">
                <a:avLst/>
              </a:prstGeom>
              <a:noFill/>
              <a:ln w="9525">
                <a:noFill/>
                <a:miter lim="800000"/>
                <a:headEnd/>
                <a:tailEnd/>
              </a:ln>
            </p:spPr>
          </p:pic>
          <p:pic>
            <p:nvPicPr>
              <p:cNvPr id="151" name="Picture 2" descr="C:\Users\Denise.DUARTE\Desktop\video_burst.png"/>
              <p:cNvPicPr>
                <a:picLocks noChangeAspect="1" noChangeArrowheads="1"/>
              </p:cNvPicPr>
              <p:nvPr/>
            </p:nvPicPr>
            <p:blipFill>
              <a:blip r:embed="rId17" cstate="print"/>
              <a:srcRect/>
              <a:stretch>
                <a:fillRect/>
              </a:stretch>
            </p:blipFill>
            <p:spPr bwMode="auto">
              <a:xfrm>
                <a:off x="6625429" y="3786328"/>
                <a:ext cx="114860" cy="115281"/>
              </a:xfrm>
              <a:prstGeom prst="rect">
                <a:avLst/>
              </a:prstGeom>
              <a:noFill/>
              <a:ln w="9525">
                <a:noFill/>
                <a:miter lim="800000"/>
                <a:headEnd/>
                <a:tailEnd/>
              </a:ln>
            </p:spPr>
          </p:pic>
          <p:pic>
            <p:nvPicPr>
              <p:cNvPr id="152" name="Picture 2" descr="C:\Users\Denise.DUARTE\Desktop\video_burst.png"/>
              <p:cNvPicPr>
                <a:picLocks noChangeAspect="1" noChangeArrowheads="1"/>
              </p:cNvPicPr>
              <p:nvPr/>
            </p:nvPicPr>
            <p:blipFill>
              <a:blip r:embed="rId17" cstate="print"/>
              <a:srcRect/>
              <a:stretch>
                <a:fillRect/>
              </a:stretch>
            </p:blipFill>
            <p:spPr bwMode="auto">
              <a:xfrm>
                <a:off x="6482553" y="3688688"/>
                <a:ext cx="114860" cy="115281"/>
              </a:xfrm>
              <a:prstGeom prst="rect">
                <a:avLst/>
              </a:prstGeom>
              <a:noFill/>
              <a:ln w="9525">
                <a:noFill/>
                <a:miter lim="800000"/>
                <a:headEnd/>
                <a:tailEnd/>
              </a:ln>
            </p:spPr>
          </p:pic>
          <p:pic>
            <p:nvPicPr>
              <p:cNvPr id="153" name="Picture 2" descr="C:\Users\Denise.DUARTE\Desktop\video_burst.png"/>
              <p:cNvPicPr>
                <a:picLocks noChangeAspect="1" noChangeArrowheads="1"/>
              </p:cNvPicPr>
              <p:nvPr/>
            </p:nvPicPr>
            <p:blipFill>
              <a:blip r:embed="rId17" cstate="print"/>
              <a:srcRect/>
              <a:stretch>
                <a:fillRect/>
              </a:stretch>
            </p:blipFill>
            <p:spPr bwMode="auto">
              <a:xfrm>
                <a:off x="6246808" y="4041105"/>
                <a:ext cx="114860" cy="115281"/>
              </a:xfrm>
              <a:prstGeom prst="rect">
                <a:avLst/>
              </a:prstGeom>
              <a:noFill/>
              <a:ln w="9525">
                <a:noFill/>
                <a:miter lim="800000"/>
                <a:headEnd/>
                <a:tailEnd/>
              </a:ln>
            </p:spPr>
          </p:pic>
          <p:pic>
            <p:nvPicPr>
              <p:cNvPr id="154" name="Picture 2" descr="C:\Users\Denise.DUARTE\Desktop\video_burst.png"/>
              <p:cNvPicPr>
                <a:picLocks noChangeAspect="1" noChangeArrowheads="1"/>
              </p:cNvPicPr>
              <p:nvPr/>
            </p:nvPicPr>
            <p:blipFill>
              <a:blip r:embed="rId17" cstate="print"/>
              <a:srcRect/>
              <a:stretch>
                <a:fillRect/>
              </a:stretch>
            </p:blipFill>
            <p:spPr bwMode="auto">
              <a:xfrm>
                <a:off x="6353964" y="4229217"/>
                <a:ext cx="114860" cy="115281"/>
              </a:xfrm>
              <a:prstGeom prst="rect">
                <a:avLst/>
              </a:prstGeom>
              <a:noFill/>
              <a:ln w="9525">
                <a:noFill/>
                <a:miter lim="800000"/>
                <a:headEnd/>
                <a:tailEnd/>
              </a:ln>
            </p:spPr>
          </p:pic>
          <p:pic>
            <p:nvPicPr>
              <p:cNvPr id="155" name="Picture 2" descr="C:\Users\Denise.DUARTE\Desktop\video_burst.png"/>
              <p:cNvPicPr>
                <a:picLocks noChangeAspect="1" noChangeArrowheads="1"/>
              </p:cNvPicPr>
              <p:nvPr/>
            </p:nvPicPr>
            <p:blipFill>
              <a:blip r:embed="rId17" cstate="print"/>
              <a:srcRect/>
              <a:stretch>
                <a:fillRect/>
              </a:stretch>
            </p:blipFill>
            <p:spPr bwMode="auto">
              <a:xfrm>
                <a:off x="6461120" y="4417329"/>
                <a:ext cx="114860" cy="115281"/>
              </a:xfrm>
              <a:prstGeom prst="rect">
                <a:avLst/>
              </a:prstGeom>
              <a:noFill/>
              <a:ln w="9525">
                <a:noFill/>
                <a:miter lim="800000"/>
                <a:headEnd/>
                <a:tailEnd/>
              </a:ln>
            </p:spPr>
          </p:pic>
          <p:pic>
            <p:nvPicPr>
              <p:cNvPr id="156" name="Picture 2" descr="C:\Users\Denise.DUARTE\Desktop\video_burst.png"/>
              <p:cNvPicPr>
                <a:picLocks noChangeAspect="1" noChangeArrowheads="1"/>
              </p:cNvPicPr>
              <p:nvPr/>
            </p:nvPicPr>
            <p:blipFill>
              <a:blip r:embed="rId17" cstate="print"/>
              <a:srcRect/>
              <a:stretch>
                <a:fillRect/>
              </a:stretch>
            </p:blipFill>
            <p:spPr bwMode="auto">
              <a:xfrm>
                <a:off x="6563514" y="4479235"/>
                <a:ext cx="114860" cy="115281"/>
              </a:xfrm>
              <a:prstGeom prst="rect">
                <a:avLst/>
              </a:prstGeom>
              <a:noFill/>
              <a:ln w="9525">
                <a:noFill/>
                <a:miter lim="800000"/>
                <a:headEnd/>
                <a:tailEnd/>
              </a:ln>
            </p:spPr>
          </p:pic>
          <p:pic>
            <p:nvPicPr>
              <p:cNvPr id="157" name="Picture 2" descr="C:\Users\Denise.DUARTE\Desktop\video_burst.png"/>
              <p:cNvPicPr>
                <a:picLocks noChangeAspect="1" noChangeArrowheads="1"/>
              </p:cNvPicPr>
              <p:nvPr/>
            </p:nvPicPr>
            <p:blipFill>
              <a:blip r:embed="rId17" cstate="print"/>
              <a:srcRect/>
              <a:stretch>
                <a:fillRect/>
              </a:stretch>
            </p:blipFill>
            <p:spPr bwMode="auto">
              <a:xfrm>
                <a:off x="6789733" y="4296666"/>
                <a:ext cx="114860" cy="115281"/>
              </a:xfrm>
              <a:prstGeom prst="rect">
                <a:avLst/>
              </a:prstGeom>
              <a:noFill/>
              <a:ln w="9525">
                <a:noFill/>
                <a:miter lim="800000"/>
                <a:headEnd/>
                <a:tailEnd/>
              </a:ln>
            </p:spPr>
          </p:pic>
          <p:pic>
            <p:nvPicPr>
              <p:cNvPr id="158" name="Picture 2" descr="C:\Users\Denise.DUARTE\Desktop\video_burst.png"/>
              <p:cNvPicPr>
                <a:picLocks noChangeAspect="1" noChangeArrowheads="1"/>
              </p:cNvPicPr>
              <p:nvPr/>
            </p:nvPicPr>
            <p:blipFill>
              <a:blip r:embed="rId17" cstate="print"/>
              <a:srcRect/>
              <a:stretch>
                <a:fillRect/>
              </a:stretch>
            </p:blipFill>
            <p:spPr bwMode="auto">
              <a:xfrm>
                <a:off x="6800052" y="3961697"/>
                <a:ext cx="114860" cy="115281"/>
              </a:xfrm>
              <a:prstGeom prst="rect">
                <a:avLst/>
              </a:prstGeom>
              <a:noFill/>
              <a:ln w="9525">
                <a:noFill/>
                <a:miter lim="800000"/>
                <a:headEnd/>
                <a:tailEnd/>
              </a:ln>
            </p:spPr>
          </p:pic>
          <p:pic>
            <p:nvPicPr>
              <p:cNvPr id="159" name="Picture 2" descr="C:\Users\Denise.DUARTE\Desktop\video_burst.png"/>
              <p:cNvPicPr>
                <a:picLocks noChangeAspect="1" noChangeArrowheads="1"/>
              </p:cNvPicPr>
              <p:nvPr/>
            </p:nvPicPr>
            <p:blipFill>
              <a:blip r:embed="rId17" cstate="print"/>
              <a:srcRect/>
              <a:stretch>
                <a:fillRect/>
              </a:stretch>
            </p:blipFill>
            <p:spPr bwMode="auto">
              <a:xfrm>
                <a:off x="6264271" y="3769603"/>
                <a:ext cx="114860" cy="115281"/>
              </a:xfrm>
              <a:prstGeom prst="rect">
                <a:avLst/>
              </a:prstGeom>
              <a:noFill/>
              <a:ln w="9525">
                <a:noFill/>
                <a:miter lim="800000"/>
                <a:headEnd/>
                <a:tailEnd/>
              </a:ln>
            </p:spPr>
          </p:pic>
          <p:pic>
            <p:nvPicPr>
              <p:cNvPr id="160" name="Picture 2" descr="C:\Users\Denise.DUARTE\Desktop\video_burst.png"/>
              <p:cNvPicPr>
                <a:picLocks noChangeAspect="1" noChangeArrowheads="1"/>
              </p:cNvPicPr>
              <p:nvPr/>
            </p:nvPicPr>
            <p:blipFill>
              <a:blip r:embed="rId17" cstate="print"/>
              <a:srcRect/>
              <a:stretch>
                <a:fillRect/>
              </a:stretch>
            </p:blipFill>
            <p:spPr bwMode="auto">
              <a:xfrm>
                <a:off x="6963565" y="4209334"/>
                <a:ext cx="114860" cy="115281"/>
              </a:xfrm>
              <a:prstGeom prst="rect">
                <a:avLst/>
              </a:prstGeom>
              <a:noFill/>
              <a:ln w="9525">
                <a:noFill/>
                <a:miter lim="800000"/>
                <a:headEnd/>
                <a:tailEnd/>
              </a:ln>
            </p:spPr>
          </p:pic>
          <p:pic>
            <p:nvPicPr>
              <p:cNvPr id="161" name="Picture 2" descr="C:\Users\Denise.DUARTE\Desktop\video_burst.png"/>
              <p:cNvPicPr>
                <a:picLocks noChangeAspect="1" noChangeArrowheads="1"/>
              </p:cNvPicPr>
              <p:nvPr/>
            </p:nvPicPr>
            <p:blipFill>
              <a:blip r:embed="rId17" cstate="print"/>
              <a:srcRect/>
              <a:stretch>
                <a:fillRect/>
              </a:stretch>
            </p:blipFill>
            <p:spPr bwMode="auto">
              <a:xfrm>
                <a:off x="6710359" y="4433165"/>
                <a:ext cx="114860" cy="115281"/>
              </a:xfrm>
              <a:prstGeom prst="rect">
                <a:avLst/>
              </a:prstGeom>
              <a:noFill/>
              <a:ln w="9525">
                <a:noFill/>
                <a:miter lim="800000"/>
                <a:headEnd/>
                <a:tailEnd/>
              </a:ln>
            </p:spPr>
          </p:pic>
          <p:pic>
            <p:nvPicPr>
              <p:cNvPr id="162" name="Picture 2" descr="C:\Users\Denise.DUARTE\Desktop\video_burst.png"/>
              <p:cNvPicPr>
                <a:picLocks noChangeAspect="1" noChangeArrowheads="1"/>
              </p:cNvPicPr>
              <p:nvPr/>
            </p:nvPicPr>
            <p:blipFill>
              <a:blip r:embed="rId17" cstate="print"/>
              <a:srcRect/>
              <a:stretch>
                <a:fillRect/>
              </a:stretch>
            </p:blipFill>
            <p:spPr bwMode="auto">
              <a:xfrm>
                <a:off x="8621233" y="3834036"/>
                <a:ext cx="114860" cy="115281"/>
              </a:xfrm>
              <a:prstGeom prst="rect">
                <a:avLst/>
              </a:prstGeom>
              <a:noFill/>
              <a:ln w="9525">
                <a:noFill/>
                <a:miter lim="800000"/>
                <a:headEnd/>
                <a:tailEnd/>
              </a:ln>
            </p:spPr>
          </p:pic>
          <p:pic>
            <p:nvPicPr>
              <p:cNvPr id="163" name="Picture 2" descr="C:\Users\Denise.DUARTE\Desktop\Stars1.png"/>
              <p:cNvPicPr>
                <a:picLocks noChangeAspect="1" noChangeArrowheads="1"/>
              </p:cNvPicPr>
              <p:nvPr/>
            </p:nvPicPr>
            <p:blipFill>
              <a:blip r:embed="rId18" cstate="print"/>
              <a:srcRect/>
              <a:stretch>
                <a:fillRect/>
              </a:stretch>
            </p:blipFill>
            <p:spPr bwMode="auto">
              <a:xfrm rot="4103805">
                <a:off x="9001154" y="2114878"/>
                <a:ext cx="218666" cy="166117"/>
              </a:xfrm>
              <a:prstGeom prst="rect">
                <a:avLst/>
              </a:prstGeom>
              <a:noFill/>
              <a:ln w="9525">
                <a:noFill/>
                <a:miter lim="800000"/>
                <a:headEnd/>
                <a:tailEnd/>
              </a:ln>
            </p:spPr>
          </p:pic>
          <p:pic>
            <p:nvPicPr>
              <p:cNvPr id="164" name="Picture 3" descr="C:\Users\Denise.DUARTE\Desktop\video_burst.png"/>
              <p:cNvPicPr>
                <a:picLocks noChangeAspect="1" noChangeArrowheads="1"/>
              </p:cNvPicPr>
              <p:nvPr/>
            </p:nvPicPr>
            <p:blipFill>
              <a:blip r:embed="rId19" cstate="print"/>
              <a:srcRect/>
              <a:stretch>
                <a:fillRect/>
              </a:stretch>
            </p:blipFill>
            <p:spPr bwMode="auto">
              <a:xfrm>
                <a:off x="9108759" y="1713955"/>
                <a:ext cx="408622" cy="410119"/>
              </a:xfrm>
              <a:prstGeom prst="rect">
                <a:avLst/>
              </a:prstGeom>
              <a:noFill/>
              <a:ln w="9525">
                <a:noFill/>
                <a:miter lim="800000"/>
                <a:headEnd/>
                <a:tailEnd/>
              </a:ln>
            </p:spPr>
          </p:pic>
          <p:pic>
            <p:nvPicPr>
              <p:cNvPr id="165" name="Picture 3" descr="C:\Users\Denise.DUARTE\Desktop\video_burst.png"/>
              <p:cNvPicPr>
                <a:picLocks noChangeAspect="1" noChangeArrowheads="1"/>
              </p:cNvPicPr>
              <p:nvPr/>
            </p:nvPicPr>
            <p:blipFill>
              <a:blip r:embed="rId19" cstate="print"/>
              <a:srcRect/>
              <a:stretch>
                <a:fillRect/>
              </a:stretch>
            </p:blipFill>
            <p:spPr bwMode="auto">
              <a:xfrm>
                <a:off x="9294496" y="1859211"/>
                <a:ext cx="408622" cy="410119"/>
              </a:xfrm>
              <a:prstGeom prst="rect">
                <a:avLst/>
              </a:prstGeom>
              <a:noFill/>
              <a:ln w="9525">
                <a:noFill/>
                <a:miter lim="800000"/>
                <a:headEnd/>
                <a:tailEnd/>
              </a:ln>
            </p:spPr>
          </p:pic>
          <p:pic>
            <p:nvPicPr>
              <p:cNvPr id="166" name="Picture 3" descr="C:\Users\Denise.DUARTE\Desktop\video_burst.png"/>
              <p:cNvPicPr>
                <a:picLocks noChangeAspect="1" noChangeArrowheads="1"/>
              </p:cNvPicPr>
              <p:nvPr/>
            </p:nvPicPr>
            <p:blipFill>
              <a:blip r:embed="rId19" cstate="print"/>
              <a:srcRect/>
              <a:stretch>
                <a:fillRect/>
              </a:stretch>
            </p:blipFill>
            <p:spPr bwMode="auto">
              <a:xfrm>
                <a:off x="9227820" y="1754435"/>
                <a:ext cx="408622" cy="410119"/>
              </a:xfrm>
              <a:prstGeom prst="rect">
                <a:avLst/>
              </a:prstGeom>
              <a:noFill/>
              <a:ln w="9525">
                <a:noFill/>
                <a:miter lim="800000"/>
                <a:headEnd/>
                <a:tailEnd/>
              </a:ln>
            </p:spPr>
          </p:pic>
          <p:pic>
            <p:nvPicPr>
              <p:cNvPr id="167" name="Picture 3" descr="C:\Users\Denise.DUARTE\Desktop\video_burst.png"/>
              <p:cNvPicPr>
                <a:picLocks noChangeAspect="1" noChangeArrowheads="1"/>
              </p:cNvPicPr>
              <p:nvPr/>
            </p:nvPicPr>
            <p:blipFill>
              <a:blip r:embed="rId19" cstate="print"/>
              <a:srcRect/>
              <a:stretch>
                <a:fillRect/>
              </a:stretch>
            </p:blipFill>
            <p:spPr bwMode="auto">
              <a:xfrm>
                <a:off x="9161144" y="1649659"/>
                <a:ext cx="408622" cy="410119"/>
              </a:xfrm>
              <a:prstGeom prst="rect">
                <a:avLst/>
              </a:prstGeom>
              <a:noFill/>
              <a:ln w="9525">
                <a:noFill/>
                <a:miter lim="800000"/>
                <a:headEnd/>
                <a:tailEnd/>
              </a:ln>
            </p:spPr>
          </p:pic>
          <p:pic>
            <p:nvPicPr>
              <p:cNvPr id="168" name="Picture 3" descr="C:\Users\Denise.DUARTE\Desktop\video_burst.png"/>
              <p:cNvPicPr>
                <a:picLocks noChangeAspect="1" noChangeArrowheads="1"/>
              </p:cNvPicPr>
              <p:nvPr/>
            </p:nvPicPr>
            <p:blipFill>
              <a:blip r:embed="rId19" cstate="print"/>
              <a:srcRect/>
              <a:stretch>
                <a:fillRect/>
              </a:stretch>
            </p:blipFill>
            <p:spPr bwMode="auto">
              <a:xfrm>
                <a:off x="9158762" y="1552027"/>
                <a:ext cx="408622" cy="410119"/>
              </a:xfrm>
              <a:prstGeom prst="rect">
                <a:avLst/>
              </a:prstGeom>
              <a:noFill/>
              <a:ln w="9525">
                <a:noFill/>
                <a:miter lim="800000"/>
                <a:headEnd/>
                <a:tailEnd/>
              </a:ln>
            </p:spPr>
          </p:pic>
          <p:pic>
            <p:nvPicPr>
              <p:cNvPr id="169" name="Picture 3" descr="C:\Users\Denise.DUARTE\Desktop\video_burst.png"/>
              <p:cNvPicPr>
                <a:picLocks noChangeAspect="1" noChangeArrowheads="1"/>
              </p:cNvPicPr>
              <p:nvPr/>
            </p:nvPicPr>
            <p:blipFill>
              <a:blip r:embed="rId19" cstate="print"/>
              <a:srcRect/>
              <a:stretch>
                <a:fillRect/>
              </a:stretch>
            </p:blipFill>
            <p:spPr bwMode="auto">
              <a:xfrm>
                <a:off x="9213524" y="1454395"/>
                <a:ext cx="408622" cy="410119"/>
              </a:xfrm>
              <a:prstGeom prst="rect">
                <a:avLst/>
              </a:prstGeom>
              <a:noFill/>
              <a:ln w="9525">
                <a:noFill/>
                <a:miter lim="800000"/>
                <a:headEnd/>
                <a:tailEnd/>
              </a:ln>
            </p:spPr>
          </p:pic>
          <p:pic>
            <p:nvPicPr>
              <p:cNvPr id="170" name="Picture 3" descr="C:\Users\Denise.DUARTE\Desktop\video_burst.png"/>
              <p:cNvPicPr>
                <a:picLocks noChangeAspect="1" noChangeArrowheads="1"/>
              </p:cNvPicPr>
              <p:nvPr/>
            </p:nvPicPr>
            <p:blipFill>
              <a:blip r:embed="rId19" cstate="print"/>
              <a:srcRect/>
              <a:stretch>
                <a:fillRect/>
              </a:stretch>
            </p:blipFill>
            <p:spPr bwMode="auto">
              <a:xfrm>
                <a:off x="9268286" y="1356763"/>
                <a:ext cx="408622" cy="410119"/>
              </a:xfrm>
              <a:prstGeom prst="rect">
                <a:avLst/>
              </a:prstGeom>
              <a:noFill/>
              <a:ln w="9525">
                <a:noFill/>
                <a:miter lim="800000"/>
                <a:headEnd/>
                <a:tailEnd/>
              </a:ln>
            </p:spPr>
          </p:pic>
          <p:pic>
            <p:nvPicPr>
              <p:cNvPr id="171" name="Picture 3" descr="C:\Users\Denise.DUARTE\Desktop\video_burst.png"/>
              <p:cNvPicPr>
                <a:picLocks noChangeAspect="1" noChangeArrowheads="1"/>
              </p:cNvPicPr>
              <p:nvPr/>
            </p:nvPicPr>
            <p:blipFill>
              <a:blip r:embed="rId19" cstate="print"/>
              <a:srcRect/>
              <a:stretch>
                <a:fillRect/>
              </a:stretch>
            </p:blipFill>
            <p:spPr bwMode="auto">
              <a:xfrm>
                <a:off x="9344479" y="1385337"/>
                <a:ext cx="408622" cy="410119"/>
              </a:xfrm>
              <a:prstGeom prst="rect">
                <a:avLst/>
              </a:prstGeom>
              <a:noFill/>
              <a:ln w="9525">
                <a:noFill/>
                <a:miter lim="800000"/>
                <a:headEnd/>
                <a:tailEnd/>
              </a:ln>
            </p:spPr>
          </p:pic>
          <p:pic>
            <p:nvPicPr>
              <p:cNvPr id="172" name="Picture 3" descr="C:\Users\Denise.DUARTE\Desktop\video_burst.png"/>
              <p:cNvPicPr>
                <a:picLocks noChangeAspect="1" noChangeArrowheads="1"/>
              </p:cNvPicPr>
              <p:nvPr/>
            </p:nvPicPr>
            <p:blipFill>
              <a:blip r:embed="rId19" cstate="print"/>
              <a:srcRect/>
              <a:stretch>
                <a:fillRect/>
              </a:stretch>
            </p:blipFill>
            <p:spPr bwMode="auto">
              <a:xfrm>
                <a:off x="9420672" y="1413911"/>
                <a:ext cx="408622" cy="410119"/>
              </a:xfrm>
              <a:prstGeom prst="rect">
                <a:avLst/>
              </a:prstGeom>
              <a:noFill/>
              <a:ln w="9525">
                <a:noFill/>
                <a:miter lim="800000"/>
                <a:headEnd/>
                <a:tailEnd/>
              </a:ln>
            </p:spPr>
          </p:pic>
          <p:pic>
            <p:nvPicPr>
              <p:cNvPr id="173" name="Picture 3" descr="C:\Users\Denise.DUARTE\Desktop\video_burst.png"/>
              <p:cNvPicPr>
                <a:picLocks noChangeAspect="1" noChangeArrowheads="1"/>
              </p:cNvPicPr>
              <p:nvPr/>
            </p:nvPicPr>
            <p:blipFill>
              <a:blip r:embed="rId19" cstate="print"/>
              <a:srcRect/>
              <a:stretch>
                <a:fillRect/>
              </a:stretch>
            </p:blipFill>
            <p:spPr bwMode="auto">
              <a:xfrm>
                <a:off x="9496865" y="1442485"/>
                <a:ext cx="408622" cy="410119"/>
              </a:xfrm>
              <a:prstGeom prst="rect">
                <a:avLst/>
              </a:prstGeom>
              <a:noFill/>
              <a:ln w="9525">
                <a:noFill/>
                <a:miter lim="800000"/>
                <a:headEnd/>
                <a:tailEnd/>
              </a:ln>
            </p:spPr>
          </p:pic>
          <p:pic>
            <p:nvPicPr>
              <p:cNvPr id="174" name="Picture 3" descr="C:\Users\Denise.DUARTE\Desktop\video_burst.png"/>
              <p:cNvPicPr>
                <a:picLocks noChangeAspect="1" noChangeArrowheads="1"/>
              </p:cNvPicPr>
              <p:nvPr/>
            </p:nvPicPr>
            <p:blipFill>
              <a:blip r:embed="rId19" cstate="print"/>
              <a:srcRect/>
              <a:stretch>
                <a:fillRect/>
              </a:stretch>
            </p:blipFill>
            <p:spPr bwMode="auto">
              <a:xfrm>
                <a:off x="9573058" y="1471059"/>
                <a:ext cx="408622" cy="410119"/>
              </a:xfrm>
              <a:prstGeom prst="rect">
                <a:avLst/>
              </a:prstGeom>
              <a:noFill/>
              <a:ln w="9525">
                <a:noFill/>
                <a:miter lim="800000"/>
                <a:headEnd/>
                <a:tailEnd/>
              </a:ln>
            </p:spPr>
          </p:pic>
          <p:pic>
            <p:nvPicPr>
              <p:cNvPr id="175" name="Picture 3" descr="C:\Users\Denise.DUARTE\Desktop\video_burst.png"/>
              <p:cNvPicPr>
                <a:picLocks noChangeAspect="1" noChangeArrowheads="1"/>
              </p:cNvPicPr>
              <p:nvPr/>
            </p:nvPicPr>
            <p:blipFill>
              <a:blip r:embed="rId19" cstate="print"/>
              <a:srcRect/>
              <a:stretch>
                <a:fillRect/>
              </a:stretch>
            </p:blipFill>
            <p:spPr bwMode="auto">
              <a:xfrm>
                <a:off x="9546857" y="1573452"/>
                <a:ext cx="408622" cy="410119"/>
              </a:xfrm>
              <a:prstGeom prst="rect">
                <a:avLst/>
              </a:prstGeom>
              <a:noFill/>
              <a:ln w="9525">
                <a:noFill/>
                <a:miter lim="800000"/>
                <a:headEnd/>
                <a:tailEnd/>
              </a:ln>
            </p:spPr>
          </p:pic>
          <p:pic>
            <p:nvPicPr>
              <p:cNvPr id="176" name="Picture 4" descr="C:\Users\Denise.DUARTE\Desktop\video_burst.png"/>
              <p:cNvPicPr>
                <a:picLocks noChangeAspect="1" noChangeArrowheads="1"/>
              </p:cNvPicPr>
              <p:nvPr/>
            </p:nvPicPr>
            <p:blipFill>
              <a:blip r:embed="rId20" cstate="print"/>
              <a:srcRect/>
              <a:stretch>
                <a:fillRect/>
              </a:stretch>
            </p:blipFill>
            <p:spPr bwMode="auto">
              <a:xfrm>
                <a:off x="6086477" y="3652838"/>
                <a:ext cx="892082" cy="895350"/>
              </a:xfrm>
              <a:prstGeom prst="rect">
                <a:avLst/>
              </a:prstGeom>
              <a:noFill/>
              <a:ln w="9525">
                <a:noFill/>
                <a:miter lim="800000"/>
                <a:headEnd/>
                <a:tailEnd/>
              </a:ln>
            </p:spPr>
          </p:pic>
          <p:pic>
            <p:nvPicPr>
              <p:cNvPr id="177" name="Picture 4" descr="C:\Users\Denise.DUARTE\Desktop\video_burst.png"/>
              <p:cNvPicPr>
                <a:picLocks noChangeAspect="1" noChangeArrowheads="1"/>
              </p:cNvPicPr>
              <p:nvPr/>
            </p:nvPicPr>
            <p:blipFill>
              <a:blip r:embed="rId20" cstate="print"/>
              <a:srcRect/>
              <a:stretch>
                <a:fillRect/>
              </a:stretch>
            </p:blipFill>
            <p:spPr bwMode="auto">
              <a:xfrm>
                <a:off x="6791327" y="4048125"/>
                <a:ext cx="892082" cy="895350"/>
              </a:xfrm>
              <a:prstGeom prst="rect">
                <a:avLst/>
              </a:prstGeom>
              <a:noFill/>
              <a:ln w="9525">
                <a:noFill/>
                <a:miter lim="800000"/>
                <a:headEnd/>
                <a:tailEnd/>
              </a:ln>
            </p:spPr>
          </p:pic>
          <p:pic>
            <p:nvPicPr>
              <p:cNvPr id="178" name="Picture 4" descr="C:\Users\Denise.DUARTE\Desktop\video_burst.png"/>
              <p:cNvPicPr>
                <a:picLocks noChangeAspect="1" noChangeArrowheads="1"/>
              </p:cNvPicPr>
              <p:nvPr/>
            </p:nvPicPr>
            <p:blipFill>
              <a:blip r:embed="rId20" cstate="print"/>
              <a:srcRect/>
              <a:stretch>
                <a:fillRect/>
              </a:stretch>
            </p:blipFill>
            <p:spPr bwMode="auto">
              <a:xfrm>
                <a:off x="8053389" y="3206749"/>
                <a:ext cx="892082" cy="895350"/>
              </a:xfrm>
              <a:prstGeom prst="rect">
                <a:avLst/>
              </a:prstGeom>
              <a:noFill/>
              <a:ln w="9525">
                <a:noFill/>
                <a:miter lim="800000"/>
                <a:headEnd/>
                <a:tailEnd/>
              </a:ln>
            </p:spPr>
          </p:pic>
          <p:pic>
            <p:nvPicPr>
              <p:cNvPr id="179" name="Picture 4" descr="C:\Users\Denise.DUARTE\Desktop\video_burst.png"/>
              <p:cNvPicPr>
                <a:picLocks noChangeAspect="1" noChangeArrowheads="1"/>
              </p:cNvPicPr>
              <p:nvPr/>
            </p:nvPicPr>
            <p:blipFill>
              <a:blip r:embed="rId20" cstate="print"/>
              <a:srcRect/>
              <a:stretch>
                <a:fillRect/>
              </a:stretch>
            </p:blipFill>
            <p:spPr bwMode="auto">
              <a:xfrm>
                <a:off x="8834439" y="3130549"/>
                <a:ext cx="892082" cy="895350"/>
              </a:xfrm>
              <a:prstGeom prst="rect">
                <a:avLst/>
              </a:prstGeom>
              <a:noFill/>
              <a:ln w="9525">
                <a:noFill/>
                <a:miter lim="800000"/>
                <a:headEnd/>
                <a:tailEnd/>
              </a:ln>
            </p:spPr>
          </p:pic>
          <p:pic>
            <p:nvPicPr>
              <p:cNvPr id="180" name="Picture 4" descr="C:\Users\Denise.DUARTE\Desktop\video_burst.png"/>
              <p:cNvPicPr>
                <a:picLocks noChangeAspect="1" noChangeArrowheads="1"/>
              </p:cNvPicPr>
              <p:nvPr/>
            </p:nvPicPr>
            <p:blipFill>
              <a:blip r:embed="rId20" cstate="print"/>
              <a:srcRect/>
              <a:stretch>
                <a:fillRect/>
              </a:stretch>
            </p:blipFill>
            <p:spPr bwMode="auto">
              <a:xfrm>
                <a:off x="9177339" y="3765549"/>
                <a:ext cx="892082" cy="895350"/>
              </a:xfrm>
              <a:prstGeom prst="rect">
                <a:avLst/>
              </a:prstGeom>
              <a:noFill/>
              <a:ln w="9525">
                <a:noFill/>
                <a:miter lim="800000"/>
                <a:headEnd/>
                <a:tailEnd/>
              </a:ln>
            </p:spPr>
          </p:pic>
          <p:pic>
            <p:nvPicPr>
              <p:cNvPr id="181" name="Picture 4" descr="C:\Users\Denise.DUARTE\Desktop\video_burst.png"/>
              <p:cNvPicPr>
                <a:picLocks noChangeAspect="1" noChangeArrowheads="1"/>
              </p:cNvPicPr>
              <p:nvPr/>
            </p:nvPicPr>
            <p:blipFill>
              <a:blip r:embed="rId20" cstate="print"/>
              <a:srcRect/>
              <a:stretch>
                <a:fillRect/>
              </a:stretch>
            </p:blipFill>
            <p:spPr bwMode="auto">
              <a:xfrm>
                <a:off x="6700839" y="1555749"/>
                <a:ext cx="892082" cy="895350"/>
              </a:xfrm>
              <a:prstGeom prst="rect">
                <a:avLst/>
              </a:prstGeom>
              <a:noFill/>
              <a:ln w="9525">
                <a:noFill/>
                <a:miter lim="800000"/>
                <a:headEnd/>
                <a:tailEnd/>
              </a:ln>
            </p:spPr>
          </p:pic>
          <p:pic>
            <p:nvPicPr>
              <p:cNvPr id="182" name="Picture 4" descr="C:\Users\Denise.DUARTE\Desktop\video_burst.png"/>
              <p:cNvPicPr>
                <a:picLocks noChangeAspect="1" noChangeArrowheads="1"/>
              </p:cNvPicPr>
              <p:nvPr/>
            </p:nvPicPr>
            <p:blipFill>
              <a:blip r:embed="rId20" cstate="print"/>
              <a:srcRect/>
              <a:stretch>
                <a:fillRect/>
              </a:stretch>
            </p:blipFill>
            <p:spPr bwMode="auto">
              <a:xfrm>
                <a:off x="8504239" y="3359149"/>
                <a:ext cx="892082" cy="895350"/>
              </a:xfrm>
              <a:prstGeom prst="rect">
                <a:avLst/>
              </a:prstGeom>
              <a:noFill/>
              <a:ln w="9525">
                <a:noFill/>
                <a:miter lim="800000"/>
                <a:headEnd/>
                <a:tailEnd/>
              </a:ln>
            </p:spPr>
          </p:pic>
          <p:pic>
            <p:nvPicPr>
              <p:cNvPr id="183" name="Picture 4" descr="C:\Users\Denise.DUARTE\Desktop\video_burst.png"/>
              <p:cNvPicPr>
                <a:picLocks noChangeAspect="1" noChangeArrowheads="1"/>
              </p:cNvPicPr>
              <p:nvPr/>
            </p:nvPicPr>
            <p:blipFill>
              <a:blip r:embed="rId20" cstate="print"/>
              <a:srcRect/>
              <a:stretch>
                <a:fillRect/>
              </a:stretch>
            </p:blipFill>
            <p:spPr bwMode="auto">
              <a:xfrm>
                <a:off x="8815389" y="3441699"/>
                <a:ext cx="892082" cy="895350"/>
              </a:xfrm>
              <a:prstGeom prst="rect">
                <a:avLst/>
              </a:prstGeom>
              <a:noFill/>
              <a:ln w="9525">
                <a:noFill/>
                <a:miter lim="800000"/>
                <a:headEnd/>
                <a:tailEnd/>
              </a:ln>
            </p:spPr>
          </p:pic>
          <p:pic>
            <p:nvPicPr>
              <p:cNvPr id="184" name="Picture 4" descr="C:\Users\Denise.DUARTE\Desktop\video_burst.png"/>
              <p:cNvPicPr>
                <a:picLocks noChangeAspect="1" noChangeArrowheads="1"/>
              </p:cNvPicPr>
              <p:nvPr/>
            </p:nvPicPr>
            <p:blipFill>
              <a:blip r:embed="rId20" cstate="print"/>
              <a:srcRect/>
              <a:stretch>
                <a:fillRect/>
              </a:stretch>
            </p:blipFill>
            <p:spPr bwMode="auto">
              <a:xfrm>
                <a:off x="8415339" y="2184399"/>
                <a:ext cx="892082" cy="895350"/>
              </a:xfrm>
              <a:prstGeom prst="rect">
                <a:avLst/>
              </a:prstGeom>
              <a:noFill/>
              <a:ln w="9525">
                <a:noFill/>
                <a:miter lim="800000"/>
                <a:headEnd/>
                <a:tailEnd/>
              </a:ln>
            </p:spPr>
          </p:pic>
          <p:pic>
            <p:nvPicPr>
              <p:cNvPr id="185" name="Picture 4" descr="C:\Users\Denise.DUARTE\Desktop\video_burst.png"/>
              <p:cNvPicPr>
                <a:picLocks noChangeAspect="1" noChangeArrowheads="1"/>
              </p:cNvPicPr>
              <p:nvPr/>
            </p:nvPicPr>
            <p:blipFill>
              <a:blip r:embed="rId20" cstate="print"/>
              <a:srcRect/>
              <a:stretch>
                <a:fillRect/>
              </a:stretch>
            </p:blipFill>
            <p:spPr bwMode="auto">
              <a:xfrm>
                <a:off x="9977439" y="3028949"/>
                <a:ext cx="892082" cy="895350"/>
              </a:xfrm>
              <a:prstGeom prst="rect">
                <a:avLst/>
              </a:prstGeom>
              <a:noFill/>
              <a:ln w="9525">
                <a:noFill/>
                <a:miter lim="800000"/>
                <a:headEnd/>
                <a:tailEnd/>
              </a:ln>
            </p:spPr>
          </p:pic>
          <p:pic>
            <p:nvPicPr>
              <p:cNvPr id="186" name="Picture 4" descr="C:\Users\Denise.DUARTE\Desktop\video_burst.png"/>
              <p:cNvPicPr>
                <a:picLocks noChangeAspect="1" noChangeArrowheads="1"/>
              </p:cNvPicPr>
              <p:nvPr/>
            </p:nvPicPr>
            <p:blipFill>
              <a:blip r:embed="rId20" cstate="print"/>
              <a:srcRect/>
              <a:stretch>
                <a:fillRect/>
              </a:stretch>
            </p:blipFill>
            <p:spPr bwMode="auto">
              <a:xfrm>
                <a:off x="9427704" y="2186208"/>
                <a:ext cx="892082" cy="895350"/>
              </a:xfrm>
              <a:prstGeom prst="rect">
                <a:avLst/>
              </a:prstGeom>
              <a:noFill/>
              <a:ln w="9525">
                <a:noFill/>
                <a:miter lim="800000"/>
                <a:headEnd/>
                <a:tailEnd/>
              </a:ln>
            </p:spPr>
          </p:pic>
        </p:grpSp>
      </p:grpSp>
      <p:sp>
        <p:nvSpPr>
          <p:cNvPr id="208" name="Title 5"/>
          <p:cNvSpPr txBox="1">
            <a:spLocks/>
          </p:cNvSpPr>
          <p:nvPr/>
        </p:nvSpPr>
        <p:spPr bwMode="auto">
          <a:xfrm>
            <a:off x="3133725" y="4476750"/>
            <a:ext cx="2809875" cy="338138"/>
          </a:xfrm>
          <a:prstGeom prst="rect">
            <a:avLst/>
          </a:prstGeom>
          <a:noFill/>
        </p:spPr>
        <p:txBody>
          <a:bodyPr>
            <a:spAutoFit/>
          </a:bodyPr>
          <a:lstStyle/>
          <a:p>
            <a:pPr algn="ctr"/>
            <a:r>
              <a:rPr lang="en-US" sz="1600">
                <a:solidFill>
                  <a:srgbClr val="FFFFFF"/>
                </a:solidFill>
                <a:latin typeface="Nokia Pure Text" charset="0"/>
                <a:ea typeface="Nokia Pure Text Light" charset="0"/>
              </a:rPr>
              <a:t>12K 3D landmarks</a:t>
            </a:r>
          </a:p>
        </p:txBody>
      </p:sp>
      <p:sp>
        <p:nvSpPr>
          <p:cNvPr id="211" name="Title 5"/>
          <p:cNvSpPr txBox="1">
            <a:spLocks/>
          </p:cNvSpPr>
          <p:nvPr/>
        </p:nvSpPr>
        <p:spPr bwMode="auto">
          <a:xfrm>
            <a:off x="0" y="1054100"/>
            <a:ext cx="2057400" cy="307975"/>
          </a:xfrm>
          <a:prstGeom prst="rect">
            <a:avLst/>
          </a:prstGeom>
          <a:noFill/>
          <a:ln w="9525">
            <a:noFill/>
            <a:miter lim="800000"/>
            <a:headEnd/>
            <a:tailEnd/>
          </a:ln>
        </p:spPr>
        <p:txBody>
          <a:bodyPr>
            <a:spAutoFit/>
          </a:bodyPr>
          <a:lstStyle/>
          <a:p>
            <a:pPr algn="ctr"/>
            <a:r>
              <a:rPr lang="en-US" sz="1400">
                <a:solidFill>
                  <a:srgbClr val="FFFFFF"/>
                </a:solidFill>
                <a:latin typeface="Nokia Pure Text" charset="0"/>
              </a:rPr>
              <a:t>196 countries</a:t>
            </a:r>
          </a:p>
        </p:txBody>
      </p:sp>
      <p:sp>
        <p:nvSpPr>
          <p:cNvPr id="213" name="Title 5"/>
          <p:cNvSpPr txBox="1">
            <a:spLocks/>
          </p:cNvSpPr>
          <p:nvPr/>
        </p:nvSpPr>
        <p:spPr bwMode="auto">
          <a:xfrm>
            <a:off x="3505200" y="962025"/>
            <a:ext cx="2133600" cy="523875"/>
          </a:xfrm>
          <a:prstGeom prst="rect">
            <a:avLst/>
          </a:prstGeom>
          <a:noFill/>
          <a:ln w="9525">
            <a:noFill/>
            <a:miter lim="800000"/>
            <a:headEnd/>
            <a:tailEnd/>
          </a:ln>
        </p:spPr>
        <p:txBody>
          <a:bodyPr>
            <a:spAutoFit/>
          </a:bodyPr>
          <a:lstStyle/>
          <a:p>
            <a:pPr algn="ctr"/>
            <a:r>
              <a:rPr lang="en-US" sz="2800" b="1">
                <a:solidFill>
                  <a:schemeClr val="bg1"/>
                </a:solidFill>
                <a:latin typeface="Nokia Pure Text" charset="0"/>
              </a:rPr>
              <a:t>75M Places</a:t>
            </a:r>
          </a:p>
        </p:txBody>
      </p:sp>
      <p:sp>
        <p:nvSpPr>
          <p:cNvPr id="217" name="Title 5"/>
          <p:cNvSpPr txBox="1">
            <a:spLocks/>
          </p:cNvSpPr>
          <p:nvPr/>
        </p:nvSpPr>
        <p:spPr bwMode="auto">
          <a:xfrm>
            <a:off x="304800" y="3333750"/>
            <a:ext cx="3460750" cy="830263"/>
          </a:xfrm>
          <a:prstGeom prst="rect">
            <a:avLst/>
          </a:prstGeom>
          <a:noFill/>
          <a:ln w="9525">
            <a:noFill/>
            <a:miter lim="800000"/>
            <a:headEnd/>
            <a:tailEnd/>
          </a:ln>
        </p:spPr>
        <p:txBody>
          <a:bodyPr>
            <a:spAutoFit/>
          </a:bodyPr>
          <a:lstStyle/>
          <a:p>
            <a:pPr algn="ctr"/>
            <a:r>
              <a:rPr lang="en-US" sz="2400" b="1" dirty="0" smtClean="0">
                <a:solidFill>
                  <a:schemeClr val="bg1"/>
                </a:solidFill>
                <a:latin typeface="Nokia Pure Text" charset="0"/>
              </a:rPr>
              <a:t>120M </a:t>
            </a:r>
            <a:r>
              <a:rPr lang="en-US" sz="2400" b="1" dirty="0">
                <a:solidFill>
                  <a:schemeClr val="bg1"/>
                </a:solidFill>
                <a:latin typeface="Nokia Pure Text" charset="0"/>
              </a:rPr>
              <a:t>point </a:t>
            </a:r>
          </a:p>
          <a:p>
            <a:pPr algn="ctr"/>
            <a:r>
              <a:rPr lang="en-US" sz="2400" b="1" dirty="0">
                <a:solidFill>
                  <a:schemeClr val="bg1"/>
                </a:solidFill>
                <a:latin typeface="Nokia Pure Text" charset="0"/>
              </a:rPr>
              <a:t>addresses</a:t>
            </a:r>
          </a:p>
        </p:txBody>
      </p:sp>
      <p:sp>
        <p:nvSpPr>
          <p:cNvPr id="220" name="Title 5"/>
          <p:cNvSpPr txBox="1">
            <a:spLocks/>
          </p:cNvSpPr>
          <p:nvPr/>
        </p:nvSpPr>
        <p:spPr bwMode="auto">
          <a:xfrm>
            <a:off x="5867400" y="3333750"/>
            <a:ext cx="2400300" cy="954088"/>
          </a:xfrm>
          <a:prstGeom prst="rect">
            <a:avLst/>
          </a:prstGeom>
          <a:noFill/>
          <a:ln w="9525">
            <a:noFill/>
            <a:miter lim="800000"/>
            <a:headEnd/>
            <a:tailEnd/>
          </a:ln>
        </p:spPr>
        <p:txBody>
          <a:bodyPr>
            <a:spAutoFit/>
          </a:bodyPr>
          <a:lstStyle/>
          <a:p>
            <a:pPr algn="ctr"/>
            <a:r>
              <a:rPr lang="en-US" sz="2800" b="1">
                <a:solidFill>
                  <a:schemeClr val="bg1"/>
                </a:solidFill>
                <a:latin typeface="Nokia Pure Text" charset="0"/>
              </a:rPr>
              <a:t>26 countries </a:t>
            </a:r>
          </a:p>
          <a:p>
            <a:pPr algn="ctr"/>
            <a:r>
              <a:rPr lang="en-US" sz="2800" b="1">
                <a:solidFill>
                  <a:schemeClr val="bg1"/>
                </a:solidFill>
                <a:latin typeface="Nokia Pure Text" charset="0"/>
              </a:rPr>
              <a:t>with Traffic</a:t>
            </a:r>
          </a:p>
        </p:txBody>
      </p:sp>
      <p:sp>
        <p:nvSpPr>
          <p:cNvPr id="226" name="Title 5"/>
          <p:cNvSpPr txBox="1">
            <a:spLocks/>
          </p:cNvSpPr>
          <p:nvPr/>
        </p:nvSpPr>
        <p:spPr bwMode="auto">
          <a:xfrm>
            <a:off x="5943600" y="1885950"/>
            <a:ext cx="3048000" cy="830263"/>
          </a:xfrm>
          <a:prstGeom prst="rect">
            <a:avLst/>
          </a:prstGeom>
          <a:noFill/>
        </p:spPr>
        <p:txBody>
          <a:bodyPr>
            <a:spAutoFit/>
          </a:bodyPr>
          <a:lstStyle/>
          <a:p>
            <a:pPr algn="ctr"/>
            <a:r>
              <a:rPr lang="en-US" sz="2400" b="1">
                <a:solidFill>
                  <a:schemeClr val="bg1"/>
                </a:solidFill>
                <a:latin typeface="Nokia Pure Text" charset="0"/>
                <a:ea typeface="Nokia Pure Text Light" charset="0"/>
              </a:rPr>
              <a:t>500+ public </a:t>
            </a:r>
          </a:p>
          <a:p>
            <a:pPr algn="ctr"/>
            <a:r>
              <a:rPr lang="en-US" sz="2400" b="1">
                <a:solidFill>
                  <a:schemeClr val="bg1"/>
                </a:solidFill>
                <a:latin typeface="Nokia Pure Text" charset="0"/>
                <a:ea typeface="Nokia Pure Text Light" charset="0"/>
              </a:rPr>
              <a:t>transport cities</a:t>
            </a:r>
          </a:p>
        </p:txBody>
      </p:sp>
      <p:sp>
        <p:nvSpPr>
          <p:cNvPr id="229" name="Title 5"/>
          <p:cNvSpPr txBox="1">
            <a:spLocks/>
          </p:cNvSpPr>
          <p:nvPr/>
        </p:nvSpPr>
        <p:spPr bwMode="auto">
          <a:xfrm>
            <a:off x="-381000" y="1885950"/>
            <a:ext cx="3870325" cy="954088"/>
          </a:xfrm>
          <a:prstGeom prst="rect">
            <a:avLst/>
          </a:prstGeom>
          <a:noFill/>
          <a:ln w="9525">
            <a:noFill/>
            <a:miter lim="800000"/>
            <a:headEnd/>
            <a:tailEnd/>
          </a:ln>
        </p:spPr>
        <p:txBody>
          <a:bodyPr>
            <a:spAutoFit/>
          </a:bodyPr>
          <a:lstStyle/>
          <a:p>
            <a:pPr algn="ctr"/>
            <a:r>
              <a:rPr lang="en-US" sz="2800" b="1">
                <a:solidFill>
                  <a:schemeClr val="bg1"/>
                </a:solidFill>
                <a:latin typeface="Nokia Pure Text" charset="0"/>
              </a:rPr>
              <a:t>2.4M map </a:t>
            </a:r>
          </a:p>
          <a:p>
            <a:pPr algn="ctr"/>
            <a:r>
              <a:rPr lang="en-US" sz="2800" b="1">
                <a:solidFill>
                  <a:schemeClr val="bg1"/>
                </a:solidFill>
                <a:latin typeface="Nokia Pure Text" charset="0"/>
              </a:rPr>
              <a:t>changes/day</a:t>
            </a:r>
          </a:p>
        </p:txBody>
      </p:sp>
      <p:sp>
        <p:nvSpPr>
          <p:cNvPr id="235" name="Title 5"/>
          <p:cNvSpPr txBox="1">
            <a:spLocks/>
          </p:cNvSpPr>
          <p:nvPr/>
        </p:nvSpPr>
        <p:spPr bwMode="auto">
          <a:xfrm>
            <a:off x="7239000" y="1054100"/>
            <a:ext cx="2667000" cy="307975"/>
          </a:xfrm>
          <a:prstGeom prst="rect">
            <a:avLst/>
          </a:prstGeom>
          <a:noFill/>
          <a:ln w="9525">
            <a:noFill/>
            <a:miter lim="800000"/>
            <a:headEnd/>
            <a:tailEnd/>
          </a:ln>
        </p:spPr>
        <p:txBody>
          <a:bodyPr>
            <a:spAutoFit/>
          </a:bodyPr>
          <a:lstStyle/>
          <a:p>
            <a:r>
              <a:rPr lang="en-US" sz="1400">
                <a:solidFill>
                  <a:srgbClr val="FFFFFF"/>
                </a:solidFill>
                <a:latin typeface="Nokia Pure Text" charset="0"/>
              </a:rPr>
              <a:t>27 cities in 3D</a:t>
            </a:r>
          </a:p>
        </p:txBody>
      </p:sp>
      <p:sp>
        <p:nvSpPr>
          <p:cNvPr id="207" name="Rectangle 206"/>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500"/>
                                        <p:tgtEl>
                                          <p:spTgt spid="2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5"/>
                                        </p:tgtEl>
                                        <p:attrNameLst>
                                          <p:attrName>style.visibility</p:attrName>
                                        </p:attrNameLst>
                                      </p:cBhvr>
                                      <p:to>
                                        <p:strVal val="visible"/>
                                      </p:to>
                                    </p:set>
                                    <p:animEffect transition="in" filter="fade">
                                      <p:cBhvr>
                                        <p:cTn id="11" dur="500"/>
                                        <p:tgtEl>
                                          <p:spTgt spid="23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8"/>
                                        </p:tgtEl>
                                        <p:attrNameLst>
                                          <p:attrName>style.visibility</p:attrName>
                                        </p:attrNameLst>
                                      </p:cBhvr>
                                      <p:to>
                                        <p:strVal val="visible"/>
                                      </p:to>
                                    </p:set>
                                    <p:animEffect transition="in" filter="fade">
                                      <p:cBhvr>
                                        <p:cTn id="15" dur="500"/>
                                        <p:tgtEl>
                                          <p:spTgt spid="20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9"/>
                                        </p:tgtEl>
                                        <p:attrNameLst>
                                          <p:attrName>style.visibility</p:attrName>
                                        </p:attrNameLst>
                                      </p:cBhvr>
                                      <p:to>
                                        <p:strVal val="visible"/>
                                      </p:to>
                                    </p:set>
                                    <p:animEffect transition="in" filter="fade">
                                      <p:cBhvr>
                                        <p:cTn id="19" dur="500"/>
                                        <p:tgtEl>
                                          <p:spTgt spid="2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3"/>
                                        </p:tgtEl>
                                        <p:attrNameLst>
                                          <p:attrName>style.visibility</p:attrName>
                                        </p:attrNameLst>
                                      </p:cBhvr>
                                      <p:to>
                                        <p:strVal val="visible"/>
                                      </p:to>
                                    </p:set>
                                    <p:animEffect transition="in" filter="fade">
                                      <p:cBhvr>
                                        <p:cTn id="23" dur="500"/>
                                        <p:tgtEl>
                                          <p:spTgt spid="2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17"/>
                                        </p:tgtEl>
                                        <p:attrNameLst>
                                          <p:attrName>style.visibility</p:attrName>
                                        </p:attrNameLst>
                                      </p:cBhvr>
                                      <p:to>
                                        <p:strVal val="visible"/>
                                      </p:to>
                                    </p:set>
                                    <p:animEffect transition="in" filter="fade">
                                      <p:cBhvr>
                                        <p:cTn id="31" dur="500"/>
                                        <p:tgtEl>
                                          <p:spTgt spid="2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20"/>
                                        </p:tgtEl>
                                        <p:attrNameLst>
                                          <p:attrName>style.visibility</p:attrName>
                                        </p:attrNameLst>
                                      </p:cBhvr>
                                      <p:to>
                                        <p:strVal val="visible"/>
                                      </p:to>
                                    </p:set>
                                    <p:animEffect transition="in" filter="fade">
                                      <p:cBhvr>
                                        <p:cTn id="35"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11" grpId="0"/>
      <p:bldP spid="213" grpId="0"/>
      <p:bldP spid="217" grpId="0"/>
      <p:bldP spid="220" grpId="0"/>
      <p:bldP spid="226" grpId="0"/>
      <p:bldP spid="229" grpId="0"/>
      <p:bldP spid="2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4" name="Title 3"/>
          <p:cNvSpPr>
            <a:spLocks noGrp="1"/>
          </p:cNvSpPr>
          <p:nvPr>
            <p:ph type="title"/>
          </p:nvPr>
        </p:nvSpPr>
        <p:spPr>
          <a:xfrm>
            <a:off x="344488" y="215900"/>
            <a:ext cx="8504872" cy="1231106"/>
          </a:xfrm>
        </p:spPr>
        <p:txBody>
          <a:bodyPr/>
          <a:lstStyle/>
          <a:p>
            <a:r>
              <a:rPr lang="en-US" dirty="0" smtClean="0"/>
              <a:t>A Learning Engine; The Where Platform</a:t>
            </a:r>
          </a:p>
        </p:txBody>
      </p:sp>
      <p:sp>
        <p:nvSpPr>
          <p:cNvPr id="40" name="Equal 39"/>
          <p:cNvSpPr/>
          <p:nvPr/>
        </p:nvSpPr>
        <p:spPr>
          <a:xfrm>
            <a:off x="5897507" y="1581150"/>
            <a:ext cx="365125" cy="274638"/>
          </a:xfrm>
          <a:prstGeom prst="mathEqua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124191"/>
              </a:solidFill>
              <a:ea typeface="ＭＳ Ｐゴシック" charset="-128"/>
            </a:endParaRPr>
          </a:p>
        </p:txBody>
      </p:sp>
      <p:pic>
        <p:nvPicPr>
          <p:cNvPr id="23" name="Picture 22" descr="ppl.png"/>
          <p:cNvPicPr>
            <a:picLocks noChangeAspect="1"/>
          </p:cNvPicPr>
          <p:nvPr/>
        </p:nvPicPr>
        <p:blipFill>
          <a:blip r:embed="rId4" cstate="print"/>
          <a:srcRect/>
          <a:stretch>
            <a:fillRect/>
          </a:stretch>
        </p:blipFill>
        <p:spPr bwMode="auto">
          <a:xfrm>
            <a:off x="0" y="971550"/>
            <a:ext cx="2895600" cy="3333750"/>
          </a:xfrm>
          <a:prstGeom prst="rect">
            <a:avLst/>
          </a:prstGeom>
          <a:noFill/>
          <a:ln w="9525">
            <a:noFill/>
            <a:miter lim="800000"/>
            <a:headEnd/>
            <a:tailEnd/>
          </a:ln>
        </p:spPr>
      </p:pic>
      <p:pic>
        <p:nvPicPr>
          <p:cNvPr id="24" name="Picture 23" descr="largie.png"/>
          <p:cNvPicPr>
            <a:picLocks noChangeAspect="1"/>
          </p:cNvPicPr>
          <p:nvPr/>
        </p:nvPicPr>
        <p:blipFill>
          <a:blip r:embed="rId5" cstate="print"/>
          <a:srcRect/>
          <a:stretch>
            <a:fillRect/>
          </a:stretch>
        </p:blipFill>
        <p:spPr bwMode="auto">
          <a:xfrm>
            <a:off x="3048000" y="984250"/>
            <a:ext cx="2895600" cy="3333750"/>
          </a:xfrm>
          <a:prstGeom prst="rect">
            <a:avLst/>
          </a:prstGeom>
          <a:noFill/>
          <a:ln w="9525">
            <a:noFill/>
            <a:miter lim="800000"/>
            <a:headEnd/>
            <a:tailEnd/>
          </a:ln>
        </p:spPr>
      </p:pic>
      <p:sp>
        <p:nvSpPr>
          <p:cNvPr id="39" name="Plus 38"/>
          <p:cNvSpPr/>
          <p:nvPr/>
        </p:nvSpPr>
        <p:spPr>
          <a:xfrm>
            <a:off x="2764939" y="1581150"/>
            <a:ext cx="365125" cy="365125"/>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25" name="Picture 24" descr="foodpin.png"/>
          <p:cNvPicPr>
            <a:picLocks noChangeAspect="1"/>
          </p:cNvPicPr>
          <p:nvPr/>
        </p:nvPicPr>
        <p:blipFill>
          <a:blip r:embed="rId6" cstate="print"/>
          <a:srcRect/>
          <a:stretch>
            <a:fillRect/>
          </a:stretch>
        </p:blipFill>
        <p:spPr bwMode="auto">
          <a:xfrm>
            <a:off x="2663825" y="4171950"/>
            <a:ext cx="552450" cy="552450"/>
          </a:xfrm>
          <a:prstGeom prst="rect">
            <a:avLst/>
          </a:prstGeom>
          <a:noFill/>
          <a:ln w="9525">
            <a:noFill/>
            <a:miter lim="800000"/>
            <a:headEnd/>
            <a:tailEnd/>
          </a:ln>
        </p:spPr>
      </p:pic>
      <p:pic>
        <p:nvPicPr>
          <p:cNvPr id="56330" name="Picture 14" descr="piece.png"/>
          <p:cNvPicPr>
            <a:picLocks noChangeAspect="1"/>
          </p:cNvPicPr>
          <p:nvPr/>
        </p:nvPicPr>
        <p:blipFill>
          <a:blip r:embed="rId7" cstate="print"/>
          <a:srcRect/>
          <a:stretch>
            <a:fillRect/>
          </a:stretch>
        </p:blipFill>
        <p:spPr bwMode="auto">
          <a:xfrm>
            <a:off x="3467100" y="2397125"/>
            <a:ext cx="1997075" cy="495300"/>
          </a:xfrm>
          <a:prstGeom prst="rect">
            <a:avLst/>
          </a:prstGeom>
          <a:noFill/>
          <a:ln w="9525">
            <a:noFill/>
            <a:miter lim="800000"/>
            <a:headEnd/>
            <a:tailEnd/>
          </a:ln>
        </p:spPr>
      </p:pic>
      <p:pic>
        <p:nvPicPr>
          <p:cNvPr id="16" name="Picture 15" descr="ppl.png"/>
          <p:cNvPicPr>
            <a:picLocks noChangeAspect="1"/>
          </p:cNvPicPr>
          <p:nvPr/>
        </p:nvPicPr>
        <p:blipFill>
          <a:blip r:embed="rId8" cstate="print"/>
          <a:srcRect l="55263" t="45714" r="26315" b="38286"/>
          <a:stretch>
            <a:fillRect/>
          </a:stretch>
        </p:blipFill>
        <p:spPr bwMode="auto">
          <a:xfrm>
            <a:off x="1600200" y="2495550"/>
            <a:ext cx="533400" cy="533400"/>
          </a:xfrm>
          <a:prstGeom prst="rect">
            <a:avLst/>
          </a:prstGeom>
          <a:noFill/>
          <a:ln w="9525">
            <a:noFill/>
            <a:miter lim="800000"/>
            <a:headEnd/>
            <a:tailEnd/>
          </a:ln>
        </p:spPr>
      </p:pic>
      <p:pic>
        <p:nvPicPr>
          <p:cNvPr id="17" name="Picture 16" descr="largie.png"/>
          <p:cNvPicPr>
            <a:picLocks noChangeAspect="1"/>
          </p:cNvPicPr>
          <p:nvPr/>
        </p:nvPicPr>
        <p:blipFill>
          <a:blip r:embed="rId9" cstate="print"/>
          <a:srcRect/>
          <a:stretch>
            <a:fillRect/>
          </a:stretch>
        </p:blipFill>
        <p:spPr bwMode="auto">
          <a:xfrm>
            <a:off x="6248400" y="990600"/>
            <a:ext cx="2895600" cy="3333750"/>
          </a:xfrm>
          <a:prstGeom prst="rect">
            <a:avLst/>
          </a:prstGeom>
          <a:noFill/>
          <a:ln w="9525">
            <a:noFill/>
            <a:miter lim="800000"/>
            <a:headEnd/>
            <a:tailEnd/>
          </a:ln>
        </p:spPr>
      </p:pic>
      <p:sp>
        <p:nvSpPr>
          <p:cNvPr id="12" name="Rectangle 11"/>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
        <p:nvSpPr>
          <p:cNvPr id="2" name="Rectangle 1"/>
          <p:cNvSpPr/>
          <p:nvPr/>
        </p:nvSpPr>
        <p:spPr>
          <a:xfrm>
            <a:off x="345440" y="4267200"/>
            <a:ext cx="2204720" cy="304800"/>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Reference Data</a:t>
            </a:r>
            <a:endParaRPr lang="en-GB" dirty="0"/>
          </a:p>
        </p:txBody>
      </p:sp>
      <p:sp>
        <p:nvSpPr>
          <p:cNvPr id="14" name="Rectangle 13"/>
          <p:cNvSpPr/>
          <p:nvPr/>
        </p:nvSpPr>
        <p:spPr>
          <a:xfrm>
            <a:off x="3383280" y="4267200"/>
            <a:ext cx="2204720" cy="304800"/>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Activity Data</a:t>
            </a:r>
            <a:endParaRPr lang="en-GB" dirty="0"/>
          </a:p>
        </p:txBody>
      </p:sp>
      <p:sp>
        <p:nvSpPr>
          <p:cNvPr id="15" name="Rectangle 14"/>
          <p:cNvSpPr/>
          <p:nvPr/>
        </p:nvSpPr>
        <p:spPr>
          <a:xfrm>
            <a:off x="6593840" y="4267200"/>
            <a:ext cx="2204720" cy="304800"/>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Smart Data</a:t>
            </a:r>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right)">
                                      <p:cBhvr>
                                        <p:cTn id="12" dur="500"/>
                                        <p:tgtEl>
                                          <p:spTgt spid="23"/>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righ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6330"/>
                                        </p:tgtEl>
                                        <p:attrNameLst>
                                          <p:attrName>style.visibility</p:attrName>
                                        </p:attrNameLst>
                                      </p:cBhvr>
                                      <p:to>
                                        <p:strVal val="visible"/>
                                      </p:to>
                                    </p:set>
                                    <p:animEffect transition="in" filter="wipe(down)">
                                      <p:cBhvr>
                                        <p:cTn id="38" dur="500"/>
                                        <p:tgtEl>
                                          <p:spTgt spid="563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9" grpId="0" animBg="1"/>
      <p:bldP spid="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grpSp>
        <p:nvGrpSpPr>
          <p:cNvPr id="2" name="Group 36"/>
          <p:cNvGrpSpPr>
            <a:grpSpLocks/>
          </p:cNvGrpSpPr>
          <p:nvPr/>
        </p:nvGrpSpPr>
        <p:grpSpPr bwMode="auto">
          <a:xfrm>
            <a:off x="892175" y="2146300"/>
            <a:ext cx="6967538" cy="2236788"/>
            <a:chOff x="1361793" y="2813693"/>
            <a:chExt cx="9545212" cy="3064517"/>
          </a:xfrm>
        </p:grpSpPr>
        <p:sp>
          <p:nvSpPr>
            <p:cNvPr id="23" name="Freeform 22"/>
            <p:cNvSpPr/>
            <p:nvPr/>
          </p:nvSpPr>
          <p:spPr>
            <a:xfrm>
              <a:off x="4485871" y="2818139"/>
              <a:ext cx="1353834" cy="3050292"/>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1835450"/>
                <a:gd name="connsiteY0" fmla="*/ 4320145 h 4329417"/>
                <a:gd name="connsiteX1" fmla="*/ 1705671 w 1835450"/>
                <a:gd name="connsiteY1" fmla="*/ 658220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093854 w 1835450"/>
                <a:gd name="connsiteY4" fmla="*/ 593325 h 4329417"/>
                <a:gd name="connsiteX5" fmla="*/ 324448 w 1835450"/>
                <a:gd name="connsiteY5" fmla="*/ 4329417 h 4329417"/>
                <a:gd name="connsiteX0" fmla="*/ 0 w 1168013"/>
                <a:gd name="connsiteY0" fmla="*/ 4320145 h 4329417"/>
                <a:gd name="connsiteX1" fmla="*/ 917726 w 1168013"/>
                <a:gd name="connsiteY1" fmla="*/ 611867 h 4329417"/>
                <a:gd name="connsiteX2" fmla="*/ 1066045 w 1168013"/>
                <a:gd name="connsiteY2" fmla="*/ 0 h 4329417"/>
                <a:gd name="connsiteX3" fmla="*/ 1168013 w 1168013"/>
                <a:gd name="connsiteY3" fmla="*/ 18541 h 4329417"/>
                <a:gd name="connsiteX4" fmla="*/ 1093854 w 1168013"/>
                <a:gd name="connsiteY4" fmla="*/ 593325 h 4329417"/>
                <a:gd name="connsiteX5" fmla="*/ 324448 w 1168013"/>
                <a:gd name="connsiteY5" fmla="*/ 4329417 h 4329417"/>
                <a:gd name="connsiteX0" fmla="*/ 0 w 1168013"/>
                <a:gd name="connsiteY0" fmla="*/ 4301604 h 4310876"/>
                <a:gd name="connsiteX1" fmla="*/ 917726 w 1168013"/>
                <a:gd name="connsiteY1" fmla="*/ 593326 h 4310876"/>
                <a:gd name="connsiteX2" fmla="*/ 945535 w 1168013"/>
                <a:gd name="connsiteY2" fmla="*/ 64895 h 4310876"/>
                <a:gd name="connsiteX3" fmla="*/ 1168013 w 1168013"/>
                <a:gd name="connsiteY3" fmla="*/ 0 h 4310876"/>
                <a:gd name="connsiteX4" fmla="*/ 1093854 w 1168013"/>
                <a:gd name="connsiteY4" fmla="*/ 574784 h 4310876"/>
                <a:gd name="connsiteX5" fmla="*/ 324448 w 1168013"/>
                <a:gd name="connsiteY5" fmla="*/ 4310876 h 4310876"/>
                <a:gd name="connsiteX0" fmla="*/ 0 w 1093854"/>
                <a:gd name="connsiteY0" fmla="*/ 4236709 h 4245981"/>
                <a:gd name="connsiteX1" fmla="*/ 917726 w 1093854"/>
                <a:gd name="connsiteY1" fmla="*/ 528431 h 4245981"/>
                <a:gd name="connsiteX2" fmla="*/ 945535 w 1093854"/>
                <a:gd name="connsiteY2" fmla="*/ 0 h 4245981"/>
                <a:gd name="connsiteX3" fmla="*/ 1028964 w 1093854"/>
                <a:gd name="connsiteY3" fmla="*/ 9271 h 4245981"/>
                <a:gd name="connsiteX4" fmla="*/ 1093854 w 1093854"/>
                <a:gd name="connsiteY4" fmla="*/ 509889 h 4245981"/>
                <a:gd name="connsiteX5" fmla="*/ 324448 w 1093854"/>
                <a:gd name="connsiteY5" fmla="*/ 4245981 h 4245981"/>
                <a:gd name="connsiteX0" fmla="*/ 0 w 1028964"/>
                <a:gd name="connsiteY0" fmla="*/ 4236709 h 4245981"/>
                <a:gd name="connsiteX1" fmla="*/ 917726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991884 w 1028964"/>
                <a:gd name="connsiteY4" fmla="*/ 509889 h 4245981"/>
                <a:gd name="connsiteX5" fmla="*/ 324448 w 1028964"/>
                <a:gd name="connsiteY5" fmla="*/ 4245981 h 4245981"/>
                <a:gd name="connsiteX0" fmla="*/ 0 w 1028964"/>
                <a:gd name="connsiteY0" fmla="*/ 4255250 h 4264522"/>
                <a:gd name="connsiteX1" fmla="*/ 871377 w 1028964"/>
                <a:gd name="connsiteY1" fmla="*/ 546972 h 4264522"/>
                <a:gd name="connsiteX2" fmla="*/ 871376 w 1028964"/>
                <a:gd name="connsiteY2" fmla="*/ 0 h 4264522"/>
                <a:gd name="connsiteX3" fmla="*/ 1028964 w 1028964"/>
                <a:gd name="connsiteY3" fmla="*/ 27812 h 4264522"/>
                <a:gd name="connsiteX4" fmla="*/ 991884 w 1028964"/>
                <a:gd name="connsiteY4" fmla="*/ 528430 h 4264522"/>
                <a:gd name="connsiteX5" fmla="*/ 324448 w 1028964"/>
                <a:gd name="connsiteY5" fmla="*/ 4264522 h 4264522"/>
                <a:gd name="connsiteX0" fmla="*/ 0 w 991884"/>
                <a:gd name="connsiteY0" fmla="*/ 4255250 h 4264522"/>
                <a:gd name="connsiteX1" fmla="*/ 871377 w 991884"/>
                <a:gd name="connsiteY1" fmla="*/ 546972 h 4264522"/>
                <a:gd name="connsiteX2" fmla="*/ 871376 w 991884"/>
                <a:gd name="connsiteY2" fmla="*/ 0 h 4264522"/>
                <a:gd name="connsiteX3" fmla="*/ 991884 w 991884"/>
                <a:gd name="connsiteY3" fmla="*/ 27812 h 4264522"/>
                <a:gd name="connsiteX4" fmla="*/ 991884 w 991884"/>
                <a:gd name="connsiteY4" fmla="*/ 528430 h 4264522"/>
                <a:gd name="connsiteX5" fmla="*/ 324448 w 9918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991884 w 1410984"/>
                <a:gd name="connsiteY3" fmla="*/ 27812 h 4264522"/>
                <a:gd name="connsiteX4" fmla="*/ 1410984 w 1410984"/>
                <a:gd name="connsiteY4" fmla="*/ 579230 h 4264522"/>
                <a:gd name="connsiteX5" fmla="*/ 324448 w 14109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1410984 w 1410984"/>
                <a:gd name="connsiteY3" fmla="*/ 53212 h 4264522"/>
                <a:gd name="connsiteX4" fmla="*/ 1410984 w 1410984"/>
                <a:gd name="connsiteY4" fmla="*/ 579230 h 4264522"/>
                <a:gd name="connsiteX5" fmla="*/ 324448 w 14109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1410984 w 1410984"/>
                <a:gd name="connsiteY3" fmla="*/ 53212 h 4264522"/>
                <a:gd name="connsiteX4" fmla="*/ 1309384 w 1410984"/>
                <a:gd name="connsiteY4" fmla="*/ 1277730 h 4264522"/>
                <a:gd name="connsiteX5" fmla="*/ 324448 w 1410984"/>
                <a:gd name="connsiteY5" fmla="*/ 4264522 h 4264522"/>
                <a:gd name="connsiteX0" fmla="*/ 0 w 1410984"/>
                <a:gd name="connsiteY0" fmla="*/ 4255250 h 4264522"/>
                <a:gd name="connsiteX1" fmla="*/ 1150777 w 1410984"/>
                <a:gd name="connsiteY1" fmla="*/ 1321672 h 4264522"/>
                <a:gd name="connsiteX2" fmla="*/ 871376 w 1410984"/>
                <a:gd name="connsiteY2" fmla="*/ 0 h 4264522"/>
                <a:gd name="connsiteX3" fmla="*/ 1410984 w 1410984"/>
                <a:gd name="connsiteY3" fmla="*/ 53212 h 4264522"/>
                <a:gd name="connsiteX4" fmla="*/ 1309384 w 1410984"/>
                <a:gd name="connsiteY4" fmla="*/ 1277730 h 4264522"/>
                <a:gd name="connsiteX5" fmla="*/ 324448 w 1410984"/>
                <a:gd name="connsiteY5" fmla="*/ 4264522 h 4264522"/>
                <a:gd name="connsiteX0" fmla="*/ 0 w 1410984"/>
                <a:gd name="connsiteY0" fmla="*/ 4255250 h 4264522"/>
                <a:gd name="connsiteX1" fmla="*/ 1150777 w 1410984"/>
                <a:gd name="connsiteY1" fmla="*/ 1321672 h 4264522"/>
                <a:gd name="connsiteX2" fmla="*/ 871376 w 1410984"/>
                <a:gd name="connsiteY2" fmla="*/ 0 h 4264522"/>
                <a:gd name="connsiteX3" fmla="*/ 1410984 w 1410984"/>
                <a:gd name="connsiteY3" fmla="*/ 53212 h 4264522"/>
                <a:gd name="connsiteX4" fmla="*/ 1353834 w 1410984"/>
                <a:gd name="connsiteY4" fmla="*/ 1214230 h 4264522"/>
                <a:gd name="connsiteX5" fmla="*/ 324448 w 1410984"/>
                <a:gd name="connsiteY5" fmla="*/ 4264522 h 4264522"/>
                <a:gd name="connsiteX0" fmla="*/ 0 w 1410984"/>
                <a:gd name="connsiteY0" fmla="*/ 4255250 h 4264522"/>
                <a:gd name="connsiteX1" fmla="*/ 1252377 w 1410984"/>
                <a:gd name="connsiteY1" fmla="*/ 1226422 h 4264522"/>
                <a:gd name="connsiteX2" fmla="*/ 871376 w 1410984"/>
                <a:gd name="connsiteY2" fmla="*/ 0 h 4264522"/>
                <a:gd name="connsiteX3" fmla="*/ 1410984 w 1410984"/>
                <a:gd name="connsiteY3" fmla="*/ 53212 h 4264522"/>
                <a:gd name="connsiteX4" fmla="*/ 1353834 w 1410984"/>
                <a:gd name="connsiteY4" fmla="*/ 1214230 h 4264522"/>
                <a:gd name="connsiteX5" fmla="*/ 324448 w 1410984"/>
                <a:gd name="connsiteY5" fmla="*/ 4264522 h 4264522"/>
                <a:gd name="connsiteX0" fmla="*/ 0 w 1410984"/>
                <a:gd name="connsiteY0" fmla="*/ 4229850 h 4239122"/>
                <a:gd name="connsiteX1" fmla="*/ 1252377 w 1410984"/>
                <a:gd name="connsiteY1" fmla="*/ 1201022 h 4239122"/>
                <a:gd name="connsiteX2" fmla="*/ 1265076 w 1410984"/>
                <a:gd name="connsiteY2" fmla="*/ 0 h 4239122"/>
                <a:gd name="connsiteX3" fmla="*/ 1410984 w 1410984"/>
                <a:gd name="connsiteY3" fmla="*/ 27812 h 4239122"/>
                <a:gd name="connsiteX4" fmla="*/ 1353834 w 1410984"/>
                <a:gd name="connsiteY4" fmla="*/ 1188830 h 4239122"/>
                <a:gd name="connsiteX5" fmla="*/ 324448 w 1410984"/>
                <a:gd name="connsiteY5" fmla="*/ 4239122 h 4239122"/>
                <a:gd name="connsiteX0" fmla="*/ 0 w 1360184"/>
                <a:gd name="connsiteY0" fmla="*/ 4233788 h 4243060"/>
                <a:gd name="connsiteX1" fmla="*/ 1252377 w 1360184"/>
                <a:gd name="connsiteY1" fmla="*/ 1204960 h 4243060"/>
                <a:gd name="connsiteX2" fmla="*/ 1265076 w 1360184"/>
                <a:gd name="connsiteY2" fmla="*/ 3938 h 4243060"/>
                <a:gd name="connsiteX3" fmla="*/ 1360184 w 1360184"/>
                <a:gd name="connsiteY3" fmla="*/ 0 h 4243060"/>
                <a:gd name="connsiteX4" fmla="*/ 1353834 w 1360184"/>
                <a:gd name="connsiteY4" fmla="*/ 1192768 h 4243060"/>
                <a:gd name="connsiteX5" fmla="*/ 324448 w 1360184"/>
                <a:gd name="connsiteY5" fmla="*/ 4243060 h 4243060"/>
                <a:gd name="connsiteX0" fmla="*/ 0 w 1385284"/>
                <a:gd name="connsiteY0" fmla="*/ 4233788 h 4243060"/>
                <a:gd name="connsiteX1" fmla="*/ 1252377 w 1385284"/>
                <a:gd name="connsiteY1" fmla="*/ 1204960 h 4243060"/>
                <a:gd name="connsiteX2" fmla="*/ 1360184 w 1385284"/>
                <a:gd name="connsiteY2" fmla="*/ 0 h 4243060"/>
                <a:gd name="connsiteX3" fmla="*/ 1353834 w 1385284"/>
                <a:gd name="connsiteY3" fmla="*/ 1192768 h 4243060"/>
                <a:gd name="connsiteX4" fmla="*/ 324448 w 1385284"/>
                <a:gd name="connsiteY4" fmla="*/ 4243060 h 4243060"/>
                <a:gd name="connsiteX0" fmla="*/ 0 w 1450013"/>
                <a:gd name="connsiteY0" fmla="*/ 3414922 h 3424194"/>
                <a:gd name="connsiteX1" fmla="*/ 1252377 w 1450013"/>
                <a:gd name="connsiteY1" fmla="*/ 386094 h 3424194"/>
                <a:gd name="connsiteX2" fmla="*/ 1353834 w 1450013"/>
                <a:gd name="connsiteY2" fmla="*/ 373902 h 3424194"/>
                <a:gd name="connsiteX3" fmla="*/ 324448 w 1450013"/>
                <a:gd name="connsiteY3" fmla="*/ 3424194 h 3424194"/>
                <a:gd name="connsiteX0" fmla="*/ 0 w 1353834"/>
                <a:gd name="connsiteY0" fmla="*/ 3041020 h 3050292"/>
                <a:gd name="connsiteX1" fmla="*/ 1252377 w 1353834"/>
                <a:gd name="connsiteY1" fmla="*/ 12192 h 3050292"/>
                <a:gd name="connsiteX2" fmla="*/ 1353834 w 1353834"/>
                <a:gd name="connsiteY2" fmla="*/ 0 h 3050292"/>
                <a:gd name="connsiteX3" fmla="*/ 324448 w 1353834"/>
                <a:gd name="connsiteY3" fmla="*/ 3050292 h 3050292"/>
              </a:gdLst>
              <a:ahLst/>
              <a:cxnLst>
                <a:cxn ang="0">
                  <a:pos x="connsiteX0" y="connsiteY0"/>
                </a:cxn>
                <a:cxn ang="0">
                  <a:pos x="connsiteX1" y="connsiteY1"/>
                </a:cxn>
                <a:cxn ang="0">
                  <a:pos x="connsiteX2" y="connsiteY2"/>
                </a:cxn>
                <a:cxn ang="0">
                  <a:pos x="connsiteX3" y="connsiteY3"/>
                </a:cxn>
              </a:cxnLst>
              <a:rect l="l" t="t" r="r" b="b"/>
              <a:pathLst>
                <a:path w="1353834" h="3050292">
                  <a:moveTo>
                    <a:pt x="0" y="3041020"/>
                  </a:moveTo>
                  <a:lnTo>
                    <a:pt x="1252377" y="12192"/>
                  </a:lnTo>
                  <a:lnTo>
                    <a:pt x="1353834" y="0"/>
                  </a:lnTo>
                  <a:lnTo>
                    <a:pt x="324448" y="3050292"/>
                  </a:lnTo>
                </a:path>
              </a:pathLst>
            </a:custGeom>
            <a:gradFill flip="none" rotWithShape="1">
              <a:gsLst>
                <a:gs pos="14000">
                  <a:srgbClr val="00A0EB">
                    <a:alpha val="37000"/>
                  </a:srgbClr>
                </a:gs>
                <a:gs pos="41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4" name="Freeform 23"/>
            <p:cNvSpPr/>
            <p:nvPr/>
          </p:nvSpPr>
          <p:spPr>
            <a:xfrm>
              <a:off x="2931897" y="2813693"/>
              <a:ext cx="2687739" cy="3064517"/>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1900339"/>
                <a:gd name="connsiteY0" fmla="*/ 4301604 h 4310876"/>
                <a:gd name="connsiteX1" fmla="*/ 1705671 w 1900339"/>
                <a:gd name="connsiteY1" fmla="*/ 639679 h 4310876"/>
                <a:gd name="connsiteX2" fmla="*/ 1733481 w 1900339"/>
                <a:gd name="connsiteY2" fmla="*/ 0 h 4310876"/>
                <a:gd name="connsiteX3" fmla="*/ 1835450 w 1900339"/>
                <a:gd name="connsiteY3" fmla="*/ 0 h 4310876"/>
                <a:gd name="connsiteX4" fmla="*/ 1900339 w 1900339"/>
                <a:gd name="connsiteY4" fmla="*/ 621137 h 4310876"/>
                <a:gd name="connsiteX5" fmla="*/ 324448 w 1900339"/>
                <a:gd name="connsiteY5" fmla="*/ 4310876 h 4310876"/>
                <a:gd name="connsiteX0" fmla="*/ 0 w 1900339"/>
                <a:gd name="connsiteY0" fmla="*/ 4301604 h 4310876"/>
                <a:gd name="connsiteX1" fmla="*/ 1761291 w 1900339"/>
                <a:gd name="connsiteY1" fmla="*/ 639679 h 4310876"/>
                <a:gd name="connsiteX2" fmla="*/ 1733481 w 1900339"/>
                <a:gd name="connsiteY2" fmla="*/ 0 h 4310876"/>
                <a:gd name="connsiteX3" fmla="*/ 1835450 w 1900339"/>
                <a:gd name="connsiteY3" fmla="*/ 0 h 4310876"/>
                <a:gd name="connsiteX4" fmla="*/ 1900339 w 1900339"/>
                <a:gd name="connsiteY4" fmla="*/ 621137 h 4310876"/>
                <a:gd name="connsiteX5" fmla="*/ 324448 w 1900339"/>
                <a:gd name="connsiteY5" fmla="*/ 4310876 h 4310876"/>
                <a:gd name="connsiteX0" fmla="*/ 0 w 1900339"/>
                <a:gd name="connsiteY0" fmla="*/ 4301604 h 4310876"/>
                <a:gd name="connsiteX1" fmla="*/ 1761291 w 1900339"/>
                <a:gd name="connsiteY1" fmla="*/ 639679 h 4310876"/>
                <a:gd name="connsiteX2" fmla="*/ 1733481 w 1900339"/>
                <a:gd name="connsiteY2" fmla="*/ 0 h 4310876"/>
                <a:gd name="connsiteX3" fmla="*/ 1891070 w 1900339"/>
                <a:gd name="connsiteY3" fmla="*/ 9271 h 4310876"/>
                <a:gd name="connsiteX4" fmla="*/ 1900339 w 1900339"/>
                <a:gd name="connsiteY4" fmla="*/ 621137 h 4310876"/>
                <a:gd name="connsiteX5" fmla="*/ 324448 w 1900339"/>
                <a:gd name="connsiteY5" fmla="*/ 4310876 h 4310876"/>
                <a:gd name="connsiteX0" fmla="*/ 0 w 1900339"/>
                <a:gd name="connsiteY0" fmla="*/ 4292333 h 4301605"/>
                <a:gd name="connsiteX1" fmla="*/ 1761291 w 1900339"/>
                <a:gd name="connsiteY1" fmla="*/ 630408 h 4301605"/>
                <a:gd name="connsiteX2" fmla="*/ 1770561 w 1900339"/>
                <a:gd name="connsiteY2" fmla="*/ 18541 h 4301605"/>
                <a:gd name="connsiteX3" fmla="*/ 1891070 w 1900339"/>
                <a:gd name="connsiteY3" fmla="*/ 0 h 4301605"/>
                <a:gd name="connsiteX4" fmla="*/ 1900339 w 1900339"/>
                <a:gd name="connsiteY4" fmla="*/ 611866 h 4301605"/>
                <a:gd name="connsiteX5" fmla="*/ 324448 w 1900339"/>
                <a:gd name="connsiteY5" fmla="*/ 4301605 h 4301605"/>
                <a:gd name="connsiteX0" fmla="*/ 0 w 2300389"/>
                <a:gd name="connsiteY0" fmla="*/ 4292333 h 4301605"/>
                <a:gd name="connsiteX1" fmla="*/ 1761291 w 2300389"/>
                <a:gd name="connsiteY1" fmla="*/ 630408 h 4301605"/>
                <a:gd name="connsiteX2" fmla="*/ 1770561 w 2300389"/>
                <a:gd name="connsiteY2" fmla="*/ 18541 h 4301605"/>
                <a:gd name="connsiteX3" fmla="*/ 1891070 w 2300389"/>
                <a:gd name="connsiteY3" fmla="*/ 0 h 4301605"/>
                <a:gd name="connsiteX4" fmla="*/ 2300389 w 2300389"/>
                <a:gd name="connsiteY4" fmla="*/ 1246866 h 4301605"/>
                <a:gd name="connsiteX5" fmla="*/ 324448 w 2300389"/>
                <a:gd name="connsiteY5" fmla="*/ 4301605 h 4301605"/>
                <a:gd name="connsiteX0" fmla="*/ 0 w 2300389"/>
                <a:gd name="connsiteY0" fmla="*/ 4292333 h 4301605"/>
                <a:gd name="connsiteX1" fmla="*/ 2135941 w 2300389"/>
                <a:gd name="connsiteY1" fmla="*/ 1278108 h 4301605"/>
                <a:gd name="connsiteX2" fmla="*/ 1770561 w 2300389"/>
                <a:gd name="connsiteY2" fmla="*/ 18541 h 4301605"/>
                <a:gd name="connsiteX3" fmla="*/ 1891070 w 2300389"/>
                <a:gd name="connsiteY3" fmla="*/ 0 h 4301605"/>
                <a:gd name="connsiteX4" fmla="*/ 2300389 w 2300389"/>
                <a:gd name="connsiteY4" fmla="*/ 1246866 h 4301605"/>
                <a:gd name="connsiteX5" fmla="*/ 324448 w 2300389"/>
                <a:gd name="connsiteY5" fmla="*/ 4301605 h 4301605"/>
                <a:gd name="connsiteX0" fmla="*/ 0 w 2668689"/>
                <a:gd name="connsiteY0" fmla="*/ 4330433 h 4330433"/>
                <a:gd name="connsiteX1" fmla="*/ 2504241 w 2668689"/>
                <a:gd name="connsiteY1" fmla="*/ 1278108 h 4330433"/>
                <a:gd name="connsiteX2" fmla="*/ 2138861 w 2668689"/>
                <a:gd name="connsiteY2" fmla="*/ 18541 h 4330433"/>
                <a:gd name="connsiteX3" fmla="*/ 2259370 w 2668689"/>
                <a:gd name="connsiteY3" fmla="*/ 0 h 4330433"/>
                <a:gd name="connsiteX4" fmla="*/ 2668689 w 2668689"/>
                <a:gd name="connsiteY4" fmla="*/ 1246866 h 4330433"/>
                <a:gd name="connsiteX5" fmla="*/ 692748 w 2668689"/>
                <a:gd name="connsiteY5" fmla="*/ 4301605 h 4330433"/>
                <a:gd name="connsiteX0" fmla="*/ 0 w 2662339"/>
                <a:gd name="connsiteY0" fmla="*/ 4285983 h 4301605"/>
                <a:gd name="connsiteX1" fmla="*/ 2497891 w 2662339"/>
                <a:gd name="connsiteY1" fmla="*/ 1278108 h 4301605"/>
                <a:gd name="connsiteX2" fmla="*/ 2132511 w 2662339"/>
                <a:gd name="connsiteY2" fmla="*/ 18541 h 4301605"/>
                <a:gd name="connsiteX3" fmla="*/ 2253020 w 2662339"/>
                <a:gd name="connsiteY3" fmla="*/ 0 h 4301605"/>
                <a:gd name="connsiteX4" fmla="*/ 2662339 w 2662339"/>
                <a:gd name="connsiteY4" fmla="*/ 1246866 h 4301605"/>
                <a:gd name="connsiteX5" fmla="*/ 686398 w 2662339"/>
                <a:gd name="connsiteY5" fmla="*/ 4301605 h 4301605"/>
                <a:gd name="connsiteX0" fmla="*/ 0 w 2687739"/>
                <a:gd name="connsiteY0" fmla="*/ 4311383 h 4311383"/>
                <a:gd name="connsiteX1" fmla="*/ 2523291 w 2687739"/>
                <a:gd name="connsiteY1" fmla="*/ 1278108 h 4311383"/>
                <a:gd name="connsiteX2" fmla="*/ 2157911 w 2687739"/>
                <a:gd name="connsiteY2" fmla="*/ 18541 h 4311383"/>
                <a:gd name="connsiteX3" fmla="*/ 2278420 w 2687739"/>
                <a:gd name="connsiteY3" fmla="*/ 0 h 4311383"/>
                <a:gd name="connsiteX4" fmla="*/ 2687739 w 2687739"/>
                <a:gd name="connsiteY4" fmla="*/ 1246866 h 4311383"/>
                <a:gd name="connsiteX5" fmla="*/ 711798 w 2687739"/>
                <a:gd name="connsiteY5" fmla="*/ 4301605 h 4311383"/>
                <a:gd name="connsiteX0" fmla="*/ 0 w 2687739"/>
                <a:gd name="connsiteY0" fmla="*/ 4311383 h 4311383"/>
                <a:gd name="connsiteX1" fmla="*/ 2523291 w 2687739"/>
                <a:gd name="connsiteY1" fmla="*/ 1278108 h 4311383"/>
                <a:gd name="connsiteX2" fmla="*/ 2157911 w 2687739"/>
                <a:gd name="connsiteY2" fmla="*/ 18541 h 4311383"/>
                <a:gd name="connsiteX3" fmla="*/ 2278420 w 2687739"/>
                <a:gd name="connsiteY3" fmla="*/ 0 h 4311383"/>
                <a:gd name="connsiteX4" fmla="*/ 2687739 w 2687739"/>
                <a:gd name="connsiteY4" fmla="*/ 1246866 h 4311383"/>
                <a:gd name="connsiteX5" fmla="*/ 343498 w 2687739"/>
                <a:gd name="connsiteY5" fmla="*/ 4301605 h 4311383"/>
                <a:gd name="connsiteX0" fmla="*/ 0 w 2691170"/>
                <a:gd name="connsiteY0" fmla="*/ 4292842 h 4292842"/>
                <a:gd name="connsiteX1" fmla="*/ 2523291 w 2691170"/>
                <a:gd name="connsiteY1" fmla="*/ 1259567 h 4292842"/>
                <a:gd name="connsiteX2" fmla="*/ 2157911 w 2691170"/>
                <a:gd name="connsiteY2" fmla="*/ 0 h 4292842"/>
                <a:gd name="connsiteX3" fmla="*/ 2691170 w 2691170"/>
                <a:gd name="connsiteY3" fmla="*/ 57659 h 4292842"/>
                <a:gd name="connsiteX4" fmla="*/ 2687739 w 2691170"/>
                <a:gd name="connsiteY4" fmla="*/ 1228325 h 4292842"/>
                <a:gd name="connsiteX5" fmla="*/ 343498 w 2691170"/>
                <a:gd name="connsiteY5" fmla="*/ 4283064 h 4292842"/>
                <a:gd name="connsiteX0" fmla="*/ 0 w 2691170"/>
                <a:gd name="connsiteY0" fmla="*/ 4242042 h 4242042"/>
                <a:gd name="connsiteX1" fmla="*/ 2523291 w 2691170"/>
                <a:gd name="connsiteY1" fmla="*/ 1208767 h 4242042"/>
                <a:gd name="connsiteX2" fmla="*/ 2602411 w 2691170"/>
                <a:gd name="connsiteY2" fmla="*/ 0 h 4242042"/>
                <a:gd name="connsiteX3" fmla="*/ 2691170 w 2691170"/>
                <a:gd name="connsiteY3" fmla="*/ 6859 h 4242042"/>
                <a:gd name="connsiteX4" fmla="*/ 2687739 w 2691170"/>
                <a:gd name="connsiteY4" fmla="*/ 1177525 h 4242042"/>
                <a:gd name="connsiteX5" fmla="*/ 343498 w 2691170"/>
                <a:gd name="connsiteY5" fmla="*/ 4232264 h 4242042"/>
                <a:gd name="connsiteX0" fmla="*/ 0 w 2837220"/>
                <a:gd name="connsiteY0" fmla="*/ 4242042 h 4242042"/>
                <a:gd name="connsiteX1" fmla="*/ 2523291 w 2837220"/>
                <a:gd name="connsiteY1" fmla="*/ 1208767 h 4242042"/>
                <a:gd name="connsiteX2" fmla="*/ 2602411 w 2837220"/>
                <a:gd name="connsiteY2" fmla="*/ 0 h 4242042"/>
                <a:gd name="connsiteX3" fmla="*/ 2837220 w 2837220"/>
                <a:gd name="connsiteY3" fmla="*/ 13209 h 4242042"/>
                <a:gd name="connsiteX4" fmla="*/ 2687739 w 2837220"/>
                <a:gd name="connsiteY4" fmla="*/ 1177525 h 4242042"/>
                <a:gd name="connsiteX5" fmla="*/ 343498 w 2837220"/>
                <a:gd name="connsiteY5" fmla="*/ 4232264 h 4242042"/>
                <a:gd name="connsiteX0" fmla="*/ 0 w 2837220"/>
                <a:gd name="connsiteY0" fmla="*/ 4228833 h 4228833"/>
                <a:gd name="connsiteX1" fmla="*/ 2523291 w 2837220"/>
                <a:gd name="connsiteY1" fmla="*/ 1195558 h 4228833"/>
                <a:gd name="connsiteX2" fmla="*/ 2735761 w 2837220"/>
                <a:gd name="connsiteY2" fmla="*/ 18541 h 4228833"/>
                <a:gd name="connsiteX3" fmla="*/ 2837220 w 2837220"/>
                <a:gd name="connsiteY3" fmla="*/ 0 h 4228833"/>
                <a:gd name="connsiteX4" fmla="*/ 2687739 w 2837220"/>
                <a:gd name="connsiteY4" fmla="*/ 1164316 h 4228833"/>
                <a:gd name="connsiteX5" fmla="*/ 343498 w 2837220"/>
                <a:gd name="connsiteY5" fmla="*/ 4219055 h 4228833"/>
                <a:gd name="connsiteX0" fmla="*/ 0 w 2837220"/>
                <a:gd name="connsiteY0" fmla="*/ 4228833 h 4228833"/>
                <a:gd name="connsiteX1" fmla="*/ 2523291 w 2837220"/>
                <a:gd name="connsiteY1" fmla="*/ 1195558 h 4228833"/>
                <a:gd name="connsiteX2" fmla="*/ 2837220 w 2837220"/>
                <a:gd name="connsiteY2" fmla="*/ 0 h 4228833"/>
                <a:gd name="connsiteX3" fmla="*/ 2687739 w 2837220"/>
                <a:gd name="connsiteY3" fmla="*/ 1164316 h 4228833"/>
                <a:gd name="connsiteX4" fmla="*/ 343498 w 2837220"/>
                <a:gd name="connsiteY4" fmla="*/ 4219055 h 4228833"/>
                <a:gd name="connsiteX0" fmla="*/ 0 w 2687739"/>
                <a:gd name="connsiteY0" fmla="*/ 3064517 h 3064517"/>
                <a:gd name="connsiteX1" fmla="*/ 2523291 w 2687739"/>
                <a:gd name="connsiteY1" fmla="*/ 31242 h 3064517"/>
                <a:gd name="connsiteX2" fmla="*/ 2687739 w 2687739"/>
                <a:gd name="connsiteY2" fmla="*/ 0 h 3064517"/>
                <a:gd name="connsiteX3" fmla="*/ 343498 w 2687739"/>
                <a:gd name="connsiteY3" fmla="*/ 3054739 h 3064517"/>
                <a:gd name="connsiteX0" fmla="*/ 0 w 2687739"/>
                <a:gd name="connsiteY0" fmla="*/ 3064517 h 3064517"/>
                <a:gd name="connsiteX1" fmla="*/ 2523291 w 2687739"/>
                <a:gd name="connsiteY1" fmla="*/ 31242 h 3064517"/>
                <a:gd name="connsiteX2" fmla="*/ 2687739 w 2687739"/>
                <a:gd name="connsiteY2" fmla="*/ 0 h 3064517"/>
                <a:gd name="connsiteX3" fmla="*/ 432398 w 2687739"/>
                <a:gd name="connsiteY3" fmla="*/ 3054739 h 3064517"/>
              </a:gdLst>
              <a:ahLst/>
              <a:cxnLst>
                <a:cxn ang="0">
                  <a:pos x="connsiteX0" y="connsiteY0"/>
                </a:cxn>
                <a:cxn ang="0">
                  <a:pos x="connsiteX1" y="connsiteY1"/>
                </a:cxn>
                <a:cxn ang="0">
                  <a:pos x="connsiteX2" y="connsiteY2"/>
                </a:cxn>
                <a:cxn ang="0">
                  <a:pos x="connsiteX3" y="connsiteY3"/>
                </a:cxn>
              </a:cxnLst>
              <a:rect l="l" t="t" r="r" b="b"/>
              <a:pathLst>
                <a:path w="2687739" h="3064517">
                  <a:moveTo>
                    <a:pt x="0" y="3064517"/>
                  </a:moveTo>
                  <a:lnTo>
                    <a:pt x="2523291" y="31242"/>
                  </a:lnTo>
                  <a:lnTo>
                    <a:pt x="2687739" y="0"/>
                  </a:lnTo>
                  <a:lnTo>
                    <a:pt x="432398" y="3054739"/>
                  </a:lnTo>
                </a:path>
              </a:pathLst>
            </a:custGeom>
            <a:gradFill flip="none" rotWithShape="1">
              <a:gsLst>
                <a:gs pos="14000">
                  <a:srgbClr val="00A0EB">
                    <a:alpha val="37000"/>
                  </a:srgbClr>
                </a:gs>
                <a:gs pos="41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5" name="Freeform 24"/>
            <p:cNvSpPr/>
            <p:nvPr/>
          </p:nvSpPr>
          <p:spPr>
            <a:xfrm flipH="1">
              <a:off x="6429093" y="2818139"/>
              <a:ext cx="1353834" cy="3050292"/>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1835450"/>
                <a:gd name="connsiteY0" fmla="*/ 4320145 h 4329417"/>
                <a:gd name="connsiteX1" fmla="*/ 1705671 w 1835450"/>
                <a:gd name="connsiteY1" fmla="*/ 658220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093854 w 1835450"/>
                <a:gd name="connsiteY4" fmla="*/ 593325 h 4329417"/>
                <a:gd name="connsiteX5" fmla="*/ 324448 w 1835450"/>
                <a:gd name="connsiteY5" fmla="*/ 4329417 h 4329417"/>
                <a:gd name="connsiteX0" fmla="*/ 0 w 1168013"/>
                <a:gd name="connsiteY0" fmla="*/ 4320145 h 4329417"/>
                <a:gd name="connsiteX1" fmla="*/ 917726 w 1168013"/>
                <a:gd name="connsiteY1" fmla="*/ 611867 h 4329417"/>
                <a:gd name="connsiteX2" fmla="*/ 1066045 w 1168013"/>
                <a:gd name="connsiteY2" fmla="*/ 0 h 4329417"/>
                <a:gd name="connsiteX3" fmla="*/ 1168013 w 1168013"/>
                <a:gd name="connsiteY3" fmla="*/ 18541 h 4329417"/>
                <a:gd name="connsiteX4" fmla="*/ 1093854 w 1168013"/>
                <a:gd name="connsiteY4" fmla="*/ 593325 h 4329417"/>
                <a:gd name="connsiteX5" fmla="*/ 324448 w 1168013"/>
                <a:gd name="connsiteY5" fmla="*/ 4329417 h 4329417"/>
                <a:gd name="connsiteX0" fmla="*/ 0 w 1168013"/>
                <a:gd name="connsiteY0" fmla="*/ 4301604 h 4310876"/>
                <a:gd name="connsiteX1" fmla="*/ 917726 w 1168013"/>
                <a:gd name="connsiteY1" fmla="*/ 593326 h 4310876"/>
                <a:gd name="connsiteX2" fmla="*/ 945535 w 1168013"/>
                <a:gd name="connsiteY2" fmla="*/ 64895 h 4310876"/>
                <a:gd name="connsiteX3" fmla="*/ 1168013 w 1168013"/>
                <a:gd name="connsiteY3" fmla="*/ 0 h 4310876"/>
                <a:gd name="connsiteX4" fmla="*/ 1093854 w 1168013"/>
                <a:gd name="connsiteY4" fmla="*/ 574784 h 4310876"/>
                <a:gd name="connsiteX5" fmla="*/ 324448 w 1168013"/>
                <a:gd name="connsiteY5" fmla="*/ 4310876 h 4310876"/>
                <a:gd name="connsiteX0" fmla="*/ 0 w 1093854"/>
                <a:gd name="connsiteY0" fmla="*/ 4236709 h 4245981"/>
                <a:gd name="connsiteX1" fmla="*/ 917726 w 1093854"/>
                <a:gd name="connsiteY1" fmla="*/ 528431 h 4245981"/>
                <a:gd name="connsiteX2" fmla="*/ 945535 w 1093854"/>
                <a:gd name="connsiteY2" fmla="*/ 0 h 4245981"/>
                <a:gd name="connsiteX3" fmla="*/ 1028964 w 1093854"/>
                <a:gd name="connsiteY3" fmla="*/ 9271 h 4245981"/>
                <a:gd name="connsiteX4" fmla="*/ 1093854 w 1093854"/>
                <a:gd name="connsiteY4" fmla="*/ 509889 h 4245981"/>
                <a:gd name="connsiteX5" fmla="*/ 324448 w 1093854"/>
                <a:gd name="connsiteY5" fmla="*/ 4245981 h 4245981"/>
                <a:gd name="connsiteX0" fmla="*/ 0 w 1028964"/>
                <a:gd name="connsiteY0" fmla="*/ 4236709 h 4245981"/>
                <a:gd name="connsiteX1" fmla="*/ 917726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991884 w 1028964"/>
                <a:gd name="connsiteY4" fmla="*/ 509889 h 4245981"/>
                <a:gd name="connsiteX5" fmla="*/ 324448 w 1028964"/>
                <a:gd name="connsiteY5" fmla="*/ 4245981 h 4245981"/>
                <a:gd name="connsiteX0" fmla="*/ 0 w 1028964"/>
                <a:gd name="connsiteY0" fmla="*/ 4255250 h 4264522"/>
                <a:gd name="connsiteX1" fmla="*/ 871377 w 1028964"/>
                <a:gd name="connsiteY1" fmla="*/ 546972 h 4264522"/>
                <a:gd name="connsiteX2" fmla="*/ 871376 w 1028964"/>
                <a:gd name="connsiteY2" fmla="*/ 0 h 4264522"/>
                <a:gd name="connsiteX3" fmla="*/ 1028964 w 1028964"/>
                <a:gd name="connsiteY3" fmla="*/ 27812 h 4264522"/>
                <a:gd name="connsiteX4" fmla="*/ 991884 w 1028964"/>
                <a:gd name="connsiteY4" fmla="*/ 528430 h 4264522"/>
                <a:gd name="connsiteX5" fmla="*/ 324448 w 1028964"/>
                <a:gd name="connsiteY5" fmla="*/ 4264522 h 4264522"/>
                <a:gd name="connsiteX0" fmla="*/ 0 w 991884"/>
                <a:gd name="connsiteY0" fmla="*/ 4255250 h 4264522"/>
                <a:gd name="connsiteX1" fmla="*/ 871377 w 991884"/>
                <a:gd name="connsiteY1" fmla="*/ 546972 h 4264522"/>
                <a:gd name="connsiteX2" fmla="*/ 871376 w 991884"/>
                <a:gd name="connsiteY2" fmla="*/ 0 h 4264522"/>
                <a:gd name="connsiteX3" fmla="*/ 991884 w 991884"/>
                <a:gd name="connsiteY3" fmla="*/ 27812 h 4264522"/>
                <a:gd name="connsiteX4" fmla="*/ 991884 w 991884"/>
                <a:gd name="connsiteY4" fmla="*/ 528430 h 4264522"/>
                <a:gd name="connsiteX5" fmla="*/ 324448 w 9918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991884 w 1410984"/>
                <a:gd name="connsiteY3" fmla="*/ 27812 h 4264522"/>
                <a:gd name="connsiteX4" fmla="*/ 1410984 w 1410984"/>
                <a:gd name="connsiteY4" fmla="*/ 579230 h 4264522"/>
                <a:gd name="connsiteX5" fmla="*/ 324448 w 14109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1410984 w 1410984"/>
                <a:gd name="connsiteY3" fmla="*/ 53212 h 4264522"/>
                <a:gd name="connsiteX4" fmla="*/ 1410984 w 1410984"/>
                <a:gd name="connsiteY4" fmla="*/ 579230 h 4264522"/>
                <a:gd name="connsiteX5" fmla="*/ 324448 w 1410984"/>
                <a:gd name="connsiteY5" fmla="*/ 4264522 h 4264522"/>
                <a:gd name="connsiteX0" fmla="*/ 0 w 1410984"/>
                <a:gd name="connsiteY0" fmla="*/ 4255250 h 4264522"/>
                <a:gd name="connsiteX1" fmla="*/ 871377 w 1410984"/>
                <a:gd name="connsiteY1" fmla="*/ 546972 h 4264522"/>
                <a:gd name="connsiteX2" fmla="*/ 871376 w 1410984"/>
                <a:gd name="connsiteY2" fmla="*/ 0 h 4264522"/>
                <a:gd name="connsiteX3" fmla="*/ 1410984 w 1410984"/>
                <a:gd name="connsiteY3" fmla="*/ 53212 h 4264522"/>
                <a:gd name="connsiteX4" fmla="*/ 1309384 w 1410984"/>
                <a:gd name="connsiteY4" fmla="*/ 1277730 h 4264522"/>
                <a:gd name="connsiteX5" fmla="*/ 324448 w 1410984"/>
                <a:gd name="connsiteY5" fmla="*/ 4264522 h 4264522"/>
                <a:gd name="connsiteX0" fmla="*/ 0 w 1410984"/>
                <a:gd name="connsiteY0" fmla="*/ 4255250 h 4264522"/>
                <a:gd name="connsiteX1" fmla="*/ 1150777 w 1410984"/>
                <a:gd name="connsiteY1" fmla="*/ 1321672 h 4264522"/>
                <a:gd name="connsiteX2" fmla="*/ 871376 w 1410984"/>
                <a:gd name="connsiteY2" fmla="*/ 0 h 4264522"/>
                <a:gd name="connsiteX3" fmla="*/ 1410984 w 1410984"/>
                <a:gd name="connsiteY3" fmla="*/ 53212 h 4264522"/>
                <a:gd name="connsiteX4" fmla="*/ 1309384 w 1410984"/>
                <a:gd name="connsiteY4" fmla="*/ 1277730 h 4264522"/>
                <a:gd name="connsiteX5" fmla="*/ 324448 w 1410984"/>
                <a:gd name="connsiteY5" fmla="*/ 4264522 h 4264522"/>
                <a:gd name="connsiteX0" fmla="*/ 0 w 1410984"/>
                <a:gd name="connsiteY0" fmla="*/ 4255250 h 4264522"/>
                <a:gd name="connsiteX1" fmla="*/ 1150777 w 1410984"/>
                <a:gd name="connsiteY1" fmla="*/ 1321672 h 4264522"/>
                <a:gd name="connsiteX2" fmla="*/ 871376 w 1410984"/>
                <a:gd name="connsiteY2" fmla="*/ 0 h 4264522"/>
                <a:gd name="connsiteX3" fmla="*/ 1410984 w 1410984"/>
                <a:gd name="connsiteY3" fmla="*/ 53212 h 4264522"/>
                <a:gd name="connsiteX4" fmla="*/ 1353834 w 1410984"/>
                <a:gd name="connsiteY4" fmla="*/ 1214230 h 4264522"/>
                <a:gd name="connsiteX5" fmla="*/ 324448 w 1410984"/>
                <a:gd name="connsiteY5" fmla="*/ 4264522 h 4264522"/>
                <a:gd name="connsiteX0" fmla="*/ 0 w 1410984"/>
                <a:gd name="connsiteY0" fmla="*/ 4255250 h 4264522"/>
                <a:gd name="connsiteX1" fmla="*/ 1252377 w 1410984"/>
                <a:gd name="connsiteY1" fmla="*/ 1226422 h 4264522"/>
                <a:gd name="connsiteX2" fmla="*/ 871376 w 1410984"/>
                <a:gd name="connsiteY2" fmla="*/ 0 h 4264522"/>
                <a:gd name="connsiteX3" fmla="*/ 1410984 w 1410984"/>
                <a:gd name="connsiteY3" fmla="*/ 53212 h 4264522"/>
                <a:gd name="connsiteX4" fmla="*/ 1353834 w 1410984"/>
                <a:gd name="connsiteY4" fmla="*/ 1214230 h 4264522"/>
                <a:gd name="connsiteX5" fmla="*/ 324448 w 1410984"/>
                <a:gd name="connsiteY5" fmla="*/ 4264522 h 4264522"/>
                <a:gd name="connsiteX0" fmla="*/ 0 w 1410984"/>
                <a:gd name="connsiteY0" fmla="*/ 4229850 h 4239122"/>
                <a:gd name="connsiteX1" fmla="*/ 1252377 w 1410984"/>
                <a:gd name="connsiteY1" fmla="*/ 1201022 h 4239122"/>
                <a:gd name="connsiteX2" fmla="*/ 1265076 w 1410984"/>
                <a:gd name="connsiteY2" fmla="*/ 0 h 4239122"/>
                <a:gd name="connsiteX3" fmla="*/ 1410984 w 1410984"/>
                <a:gd name="connsiteY3" fmla="*/ 27812 h 4239122"/>
                <a:gd name="connsiteX4" fmla="*/ 1353834 w 1410984"/>
                <a:gd name="connsiteY4" fmla="*/ 1188830 h 4239122"/>
                <a:gd name="connsiteX5" fmla="*/ 324448 w 1410984"/>
                <a:gd name="connsiteY5" fmla="*/ 4239122 h 4239122"/>
                <a:gd name="connsiteX0" fmla="*/ 0 w 1360184"/>
                <a:gd name="connsiteY0" fmla="*/ 4233788 h 4243060"/>
                <a:gd name="connsiteX1" fmla="*/ 1252377 w 1360184"/>
                <a:gd name="connsiteY1" fmla="*/ 1204960 h 4243060"/>
                <a:gd name="connsiteX2" fmla="*/ 1265076 w 1360184"/>
                <a:gd name="connsiteY2" fmla="*/ 3938 h 4243060"/>
                <a:gd name="connsiteX3" fmla="*/ 1360184 w 1360184"/>
                <a:gd name="connsiteY3" fmla="*/ 0 h 4243060"/>
                <a:gd name="connsiteX4" fmla="*/ 1353834 w 1360184"/>
                <a:gd name="connsiteY4" fmla="*/ 1192768 h 4243060"/>
                <a:gd name="connsiteX5" fmla="*/ 324448 w 1360184"/>
                <a:gd name="connsiteY5" fmla="*/ 4243060 h 4243060"/>
                <a:gd name="connsiteX0" fmla="*/ 0 w 1385284"/>
                <a:gd name="connsiteY0" fmla="*/ 4233788 h 4243060"/>
                <a:gd name="connsiteX1" fmla="*/ 1252377 w 1385284"/>
                <a:gd name="connsiteY1" fmla="*/ 1204960 h 4243060"/>
                <a:gd name="connsiteX2" fmla="*/ 1360184 w 1385284"/>
                <a:gd name="connsiteY2" fmla="*/ 0 h 4243060"/>
                <a:gd name="connsiteX3" fmla="*/ 1353834 w 1385284"/>
                <a:gd name="connsiteY3" fmla="*/ 1192768 h 4243060"/>
                <a:gd name="connsiteX4" fmla="*/ 324448 w 1385284"/>
                <a:gd name="connsiteY4" fmla="*/ 4243060 h 4243060"/>
                <a:gd name="connsiteX0" fmla="*/ 0 w 1450013"/>
                <a:gd name="connsiteY0" fmla="*/ 3414922 h 3424194"/>
                <a:gd name="connsiteX1" fmla="*/ 1252377 w 1450013"/>
                <a:gd name="connsiteY1" fmla="*/ 386094 h 3424194"/>
                <a:gd name="connsiteX2" fmla="*/ 1353834 w 1450013"/>
                <a:gd name="connsiteY2" fmla="*/ 373902 h 3424194"/>
                <a:gd name="connsiteX3" fmla="*/ 324448 w 1450013"/>
                <a:gd name="connsiteY3" fmla="*/ 3424194 h 3424194"/>
                <a:gd name="connsiteX0" fmla="*/ 0 w 1353834"/>
                <a:gd name="connsiteY0" fmla="*/ 3041020 h 3050292"/>
                <a:gd name="connsiteX1" fmla="*/ 1252377 w 1353834"/>
                <a:gd name="connsiteY1" fmla="*/ 12192 h 3050292"/>
                <a:gd name="connsiteX2" fmla="*/ 1353834 w 1353834"/>
                <a:gd name="connsiteY2" fmla="*/ 0 h 3050292"/>
                <a:gd name="connsiteX3" fmla="*/ 324448 w 1353834"/>
                <a:gd name="connsiteY3" fmla="*/ 3050292 h 3050292"/>
              </a:gdLst>
              <a:ahLst/>
              <a:cxnLst>
                <a:cxn ang="0">
                  <a:pos x="connsiteX0" y="connsiteY0"/>
                </a:cxn>
                <a:cxn ang="0">
                  <a:pos x="connsiteX1" y="connsiteY1"/>
                </a:cxn>
                <a:cxn ang="0">
                  <a:pos x="connsiteX2" y="connsiteY2"/>
                </a:cxn>
                <a:cxn ang="0">
                  <a:pos x="connsiteX3" y="connsiteY3"/>
                </a:cxn>
              </a:cxnLst>
              <a:rect l="l" t="t" r="r" b="b"/>
              <a:pathLst>
                <a:path w="1353834" h="3050292">
                  <a:moveTo>
                    <a:pt x="0" y="3041020"/>
                  </a:moveTo>
                  <a:lnTo>
                    <a:pt x="1252377" y="12192"/>
                  </a:lnTo>
                  <a:lnTo>
                    <a:pt x="1353834" y="0"/>
                  </a:lnTo>
                  <a:lnTo>
                    <a:pt x="324448" y="3050292"/>
                  </a:lnTo>
                </a:path>
              </a:pathLst>
            </a:custGeom>
            <a:gradFill flip="none" rotWithShape="1">
              <a:gsLst>
                <a:gs pos="14000">
                  <a:srgbClr val="00A0EB">
                    <a:alpha val="37000"/>
                  </a:srgbClr>
                </a:gs>
                <a:gs pos="41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6" name="Freeform 25"/>
            <p:cNvSpPr/>
            <p:nvPr/>
          </p:nvSpPr>
          <p:spPr>
            <a:xfrm flipH="1">
              <a:off x="6649162" y="2813693"/>
              <a:ext cx="2687739" cy="3064517"/>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1900339"/>
                <a:gd name="connsiteY0" fmla="*/ 4301604 h 4310876"/>
                <a:gd name="connsiteX1" fmla="*/ 1705671 w 1900339"/>
                <a:gd name="connsiteY1" fmla="*/ 639679 h 4310876"/>
                <a:gd name="connsiteX2" fmla="*/ 1733481 w 1900339"/>
                <a:gd name="connsiteY2" fmla="*/ 0 h 4310876"/>
                <a:gd name="connsiteX3" fmla="*/ 1835450 w 1900339"/>
                <a:gd name="connsiteY3" fmla="*/ 0 h 4310876"/>
                <a:gd name="connsiteX4" fmla="*/ 1900339 w 1900339"/>
                <a:gd name="connsiteY4" fmla="*/ 621137 h 4310876"/>
                <a:gd name="connsiteX5" fmla="*/ 324448 w 1900339"/>
                <a:gd name="connsiteY5" fmla="*/ 4310876 h 4310876"/>
                <a:gd name="connsiteX0" fmla="*/ 0 w 1900339"/>
                <a:gd name="connsiteY0" fmla="*/ 4301604 h 4310876"/>
                <a:gd name="connsiteX1" fmla="*/ 1761291 w 1900339"/>
                <a:gd name="connsiteY1" fmla="*/ 639679 h 4310876"/>
                <a:gd name="connsiteX2" fmla="*/ 1733481 w 1900339"/>
                <a:gd name="connsiteY2" fmla="*/ 0 h 4310876"/>
                <a:gd name="connsiteX3" fmla="*/ 1835450 w 1900339"/>
                <a:gd name="connsiteY3" fmla="*/ 0 h 4310876"/>
                <a:gd name="connsiteX4" fmla="*/ 1900339 w 1900339"/>
                <a:gd name="connsiteY4" fmla="*/ 621137 h 4310876"/>
                <a:gd name="connsiteX5" fmla="*/ 324448 w 1900339"/>
                <a:gd name="connsiteY5" fmla="*/ 4310876 h 4310876"/>
                <a:gd name="connsiteX0" fmla="*/ 0 w 1900339"/>
                <a:gd name="connsiteY0" fmla="*/ 4301604 h 4310876"/>
                <a:gd name="connsiteX1" fmla="*/ 1761291 w 1900339"/>
                <a:gd name="connsiteY1" fmla="*/ 639679 h 4310876"/>
                <a:gd name="connsiteX2" fmla="*/ 1733481 w 1900339"/>
                <a:gd name="connsiteY2" fmla="*/ 0 h 4310876"/>
                <a:gd name="connsiteX3" fmla="*/ 1891070 w 1900339"/>
                <a:gd name="connsiteY3" fmla="*/ 9271 h 4310876"/>
                <a:gd name="connsiteX4" fmla="*/ 1900339 w 1900339"/>
                <a:gd name="connsiteY4" fmla="*/ 621137 h 4310876"/>
                <a:gd name="connsiteX5" fmla="*/ 324448 w 1900339"/>
                <a:gd name="connsiteY5" fmla="*/ 4310876 h 4310876"/>
                <a:gd name="connsiteX0" fmla="*/ 0 w 1900339"/>
                <a:gd name="connsiteY0" fmla="*/ 4292333 h 4301605"/>
                <a:gd name="connsiteX1" fmla="*/ 1761291 w 1900339"/>
                <a:gd name="connsiteY1" fmla="*/ 630408 h 4301605"/>
                <a:gd name="connsiteX2" fmla="*/ 1770561 w 1900339"/>
                <a:gd name="connsiteY2" fmla="*/ 18541 h 4301605"/>
                <a:gd name="connsiteX3" fmla="*/ 1891070 w 1900339"/>
                <a:gd name="connsiteY3" fmla="*/ 0 h 4301605"/>
                <a:gd name="connsiteX4" fmla="*/ 1900339 w 1900339"/>
                <a:gd name="connsiteY4" fmla="*/ 611866 h 4301605"/>
                <a:gd name="connsiteX5" fmla="*/ 324448 w 1900339"/>
                <a:gd name="connsiteY5" fmla="*/ 4301605 h 4301605"/>
                <a:gd name="connsiteX0" fmla="*/ 0 w 2300389"/>
                <a:gd name="connsiteY0" fmla="*/ 4292333 h 4301605"/>
                <a:gd name="connsiteX1" fmla="*/ 1761291 w 2300389"/>
                <a:gd name="connsiteY1" fmla="*/ 630408 h 4301605"/>
                <a:gd name="connsiteX2" fmla="*/ 1770561 w 2300389"/>
                <a:gd name="connsiteY2" fmla="*/ 18541 h 4301605"/>
                <a:gd name="connsiteX3" fmla="*/ 1891070 w 2300389"/>
                <a:gd name="connsiteY3" fmla="*/ 0 h 4301605"/>
                <a:gd name="connsiteX4" fmla="*/ 2300389 w 2300389"/>
                <a:gd name="connsiteY4" fmla="*/ 1246866 h 4301605"/>
                <a:gd name="connsiteX5" fmla="*/ 324448 w 2300389"/>
                <a:gd name="connsiteY5" fmla="*/ 4301605 h 4301605"/>
                <a:gd name="connsiteX0" fmla="*/ 0 w 2300389"/>
                <a:gd name="connsiteY0" fmla="*/ 4292333 h 4301605"/>
                <a:gd name="connsiteX1" fmla="*/ 2135941 w 2300389"/>
                <a:gd name="connsiteY1" fmla="*/ 1278108 h 4301605"/>
                <a:gd name="connsiteX2" fmla="*/ 1770561 w 2300389"/>
                <a:gd name="connsiteY2" fmla="*/ 18541 h 4301605"/>
                <a:gd name="connsiteX3" fmla="*/ 1891070 w 2300389"/>
                <a:gd name="connsiteY3" fmla="*/ 0 h 4301605"/>
                <a:gd name="connsiteX4" fmla="*/ 2300389 w 2300389"/>
                <a:gd name="connsiteY4" fmla="*/ 1246866 h 4301605"/>
                <a:gd name="connsiteX5" fmla="*/ 324448 w 2300389"/>
                <a:gd name="connsiteY5" fmla="*/ 4301605 h 4301605"/>
                <a:gd name="connsiteX0" fmla="*/ 0 w 2668689"/>
                <a:gd name="connsiteY0" fmla="*/ 4330433 h 4330433"/>
                <a:gd name="connsiteX1" fmla="*/ 2504241 w 2668689"/>
                <a:gd name="connsiteY1" fmla="*/ 1278108 h 4330433"/>
                <a:gd name="connsiteX2" fmla="*/ 2138861 w 2668689"/>
                <a:gd name="connsiteY2" fmla="*/ 18541 h 4330433"/>
                <a:gd name="connsiteX3" fmla="*/ 2259370 w 2668689"/>
                <a:gd name="connsiteY3" fmla="*/ 0 h 4330433"/>
                <a:gd name="connsiteX4" fmla="*/ 2668689 w 2668689"/>
                <a:gd name="connsiteY4" fmla="*/ 1246866 h 4330433"/>
                <a:gd name="connsiteX5" fmla="*/ 692748 w 2668689"/>
                <a:gd name="connsiteY5" fmla="*/ 4301605 h 4330433"/>
                <a:gd name="connsiteX0" fmla="*/ 0 w 2662339"/>
                <a:gd name="connsiteY0" fmla="*/ 4285983 h 4301605"/>
                <a:gd name="connsiteX1" fmla="*/ 2497891 w 2662339"/>
                <a:gd name="connsiteY1" fmla="*/ 1278108 h 4301605"/>
                <a:gd name="connsiteX2" fmla="*/ 2132511 w 2662339"/>
                <a:gd name="connsiteY2" fmla="*/ 18541 h 4301605"/>
                <a:gd name="connsiteX3" fmla="*/ 2253020 w 2662339"/>
                <a:gd name="connsiteY3" fmla="*/ 0 h 4301605"/>
                <a:gd name="connsiteX4" fmla="*/ 2662339 w 2662339"/>
                <a:gd name="connsiteY4" fmla="*/ 1246866 h 4301605"/>
                <a:gd name="connsiteX5" fmla="*/ 686398 w 2662339"/>
                <a:gd name="connsiteY5" fmla="*/ 4301605 h 4301605"/>
                <a:gd name="connsiteX0" fmla="*/ 0 w 2687739"/>
                <a:gd name="connsiteY0" fmla="*/ 4311383 h 4311383"/>
                <a:gd name="connsiteX1" fmla="*/ 2523291 w 2687739"/>
                <a:gd name="connsiteY1" fmla="*/ 1278108 h 4311383"/>
                <a:gd name="connsiteX2" fmla="*/ 2157911 w 2687739"/>
                <a:gd name="connsiteY2" fmla="*/ 18541 h 4311383"/>
                <a:gd name="connsiteX3" fmla="*/ 2278420 w 2687739"/>
                <a:gd name="connsiteY3" fmla="*/ 0 h 4311383"/>
                <a:gd name="connsiteX4" fmla="*/ 2687739 w 2687739"/>
                <a:gd name="connsiteY4" fmla="*/ 1246866 h 4311383"/>
                <a:gd name="connsiteX5" fmla="*/ 711798 w 2687739"/>
                <a:gd name="connsiteY5" fmla="*/ 4301605 h 4311383"/>
                <a:gd name="connsiteX0" fmla="*/ 0 w 2687739"/>
                <a:gd name="connsiteY0" fmla="*/ 4311383 h 4311383"/>
                <a:gd name="connsiteX1" fmla="*/ 2523291 w 2687739"/>
                <a:gd name="connsiteY1" fmla="*/ 1278108 h 4311383"/>
                <a:gd name="connsiteX2" fmla="*/ 2157911 w 2687739"/>
                <a:gd name="connsiteY2" fmla="*/ 18541 h 4311383"/>
                <a:gd name="connsiteX3" fmla="*/ 2278420 w 2687739"/>
                <a:gd name="connsiteY3" fmla="*/ 0 h 4311383"/>
                <a:gd name="connsiteX4" fmla="*/ 2687739 w 2687739"/>
                <a:gd name="connsiteY4" fmla="*/ 1246866 h 4311383"/>
                <a:gd name="connsiteX5" fmla="*/ 343498 w 2687739"/>
                <a:gd name="connsiteY5" fmla="*/ 4301605 h 4311383"/>
                <a:gd name="connsiteX0" fmla="*/ 0 w 2691170"/>
                <a:gd name="connsiteY0" fmla="*/ 4292842 h 4292842"/>
                <a:gd name="connsiteX1" fmla="*/ 2523291 w 2691170"/>
                <a:gd name="connsiteY1" fmla="*/ 1259567 h 4292842"/>
                <a:gd name="connsiteX2" fmla="*/ 2157911 w 2691170"/>
                <a:gd name="connsiteY2" fmla="*/ 0 h 4292842"/>
                <a:gd name="connsiteX3" fmla="*/ 2691170 w 2691170"/>
                <a:gd name="connsiteY3" fmla="*/ 57659 h 4292842"/>
                <a:gd name="connsiteX4" fmla="*/ 2687739 w 2691170"/>
                <a:gd name="connsiteY4" fmla="*/ 1228325 h 4292842"/>
                <a:gd name="connsiteX5" fmla="*/ 343498 w 2691170"/>
                <a:gd name="connsiteY5" fmla="*/ 4283064 h 4292842"/>
                <a:gd name="connsiteX0" fmla="*/ 0 w 2691170"/>
                <a:gd name="connsiteY0" fmla="*/ 4242042 h 4242042"/>
                <a:gd name="connsiteX1" fmla="*/ 2523291 w 2691170"/>
                <a:gd name="connsiteY1" fmla="*/ 1208767 h 4242042"/>
                <a:gd name="connsiteX2" fmla="*/ 2602411 w 2691170"/>
                <a:gd name="connsiteY2" fmla="*/ 0 h 4242042"/>
                <a:gd name="connsiteX3" fmla="*/ 2691170 w 2691170"/>
                <a:gd name="connsiteY3" fmla="*/ 6859 h 4242042"/>
                <a:gd name="connsiteX4" fmla="*/ 2687739 w 2691170"/>
                <a:gd name="connsiteY4" fmla="*/ 1177525 h 4242042"/>
                <a:gd name="connsiteX5" fmla="*/ 343498 w 2691170"/>
                <a:gd name="connsiteY5" fmla="*/ 4232264 h 4242042"/>
                <a:gd name="connsiteX0" fmla="*/ 0 w 2837220"/>
                <a:gd name="connsiteY0" fmla="*/ 4242042 h 4242042"/>
                <a:gd name="connsiteX1" fmla="*/ 2523291 w 2837220"/>
                <a:gd name="connsiteY1" fmla="*/ 1208767 h 4242042"/>
                <a:gd name="connsiteX2" fmla="*/ 2602411 w 2837220"/>
                <a:gd name="connsiteY2" fmla="*/ 0 h 4242042"/>
                <a:gd name="connsiteX3" fmla="*/ 2837220 w 2837220"/>
                <a:gd name="connsiteY3" fmla="*/ 13209 h 4242042"/>
                <a:gd name="connsiteX4" fmla="*/ 2687739 w 2837220"/>
                <a:gd name="connsiteY4" fmla="*/ 1177525 h 4242042"/>
                <a:gd name="connsiteX5" fmla="*/ 343498 w 2837220"/>
                <a:gd name="connsiteY5" fmla="*/ 4232264 h 4242042"/>
                <a:gd name="connsiteX0" fmla="*/ 0 w 2837220"/>
                <a:gd name="connsiteY0" fmla="*/ 4228833 h 4228833"/>
                <a:gd name="connsiteX1" fmla="*/ 2523291 w 2837220"/>
                <a:gd name="connsiteY1" fmla="*/ 1195558 h 4228833"/>
                <a:gd name="connsiteX2" fmla="*/ 2735761 w 2837220"/>
                <a:gd name="connsiteY2" fmla="*/ 18541 h 4228833"/>
                <a:gd name="connsiteX3" fmla="*/ 2837220 w 2837220"/>
                <a:gd name="connsiteY3" fmla="*/ 0 h 4228833"/>
                <a:gd name="connsiteX4" fmla="*/ 2687739 w 2837220"/>
                <a:gd name="connsiteY4" fmla="*/ 1164316 h 4228833"/>
                <a:gd name="connsiteX5" fmla="*/ 343498 w 2837220"/>
                <a:gd name="connsiteY5" fmla="*/ 4219055 h 4228833"/>
                <a:gd name="connsiteX0" fmla="*/ 0 w 2837220"/>
                <a:gd name="connsiteY0" fmla="*/ 4228833 h 4228833"/>
                <a:gd name="connsiteX1" fmla="*/ 2523291 w 2837220"/>
                <a:gd name="connsiteY1" fmla="*/ 1195558 h 4228833"/>
                <a:gd name="connsiteX2" fmla="*/ 2837220 w 2837220"/>
                <a:gd name="connsiteY2" fmla="*/ 0 h 4228833"/>
                <a:gd name="connsiteX3" fmla="*/ 2687739 w 2837220"/>
                <a:gd name="connsiteY3" fmla="*/ 1164316 h 4228833"/>
                <a:gd name="connsiteX4" fmla="*/ 343498 w 2837220"/>
                <a:gd name="connsiteY4" fmla="*/ 4219055 h 4228833"/>
                <a:gd name="connsiteX0" fmla="*/ 0 w 2687739"/>
                <a:gd name="connsiteY0" fmla="*/ 3064517 h 3064517"/>
                <a:gd name="connsiteX1" fmla="*/ 2523291 w 2687739"/>
                <a:gd name="connsiteY1" fmla="*/ 31242 h 3064517"/>
                <a:gd name="connsiteX2" fmla="*/ 2687739 w 2687739"/>
                <a:gd name="connsiteY2" fmla="*/ 0 h 3064517"/>
                <a:gd name="connsiteX3" fmla="*/ 343498 w 2687739"/>
                <a:gd name="connsiteY3" fmla="*/ 3054739 h 3064517"/>
                <a:gd name="connsiteX0" fmla="*/ 0 w 2687739"/>
                <a:gd name="connsiteY0" fmla="*/ 3064517 h 3064517"/>
                <a:gd name="connsiteX1" fmla="*/ 2523291 w 2687739"/>
                <a:gd name="connsiteY1" fmla="*/ 31242 h 3064517"/>
                <a:gd name="connsiteX2" fmla="*/ 2687739 w 2687739"/>
                <a:gd name="connsiteY2" fmla="*/ 0 h 3064517"/>
                <a:gd name="connsiteX3" fmla="*/ 432398 w 2687739"/>
                <a:gd name="connsiteY3" fmla="*/ 3054739 h 3064517"/>
              </a:gdLst>
              <a:ahLst/>
              <a:cxnLst>
                <a:cxn ang="0">
                  <a:pos x="connsiteX0" y="connsiteY0"/>
                </a:cxn>
                <a:cxn ang="0">
                  <a:pos x="connsiteX1" y="connsiteY1"/>
                </a:cxn>
                <a:cxn ang="0">
                  <a:pos x="connsiteX2" y="connsiteY2"/>
                </a:cxn>
                <a:cxn ang="0">
                  <a:pos x="connsiteX3" y="connsiteY3"/>
                </a:cxn>
              </a:cxnLst>
              <a:rect l="l" t="t" r="r" b="b"/>
              <a:pathLst>
                <a:path w="2687739" h="3064517">
                  <a:moveTo>
                    <a:pt x="0" y="3064517"/>
                  </a:moveTo>
                  <a:lnTo>
                    <a:pt x="2523291" y="31242"/>
                  </a:lnTo>
                  <a:lnTo>
                    <a:pt x="2687739" y="0"/>
                  </a:lnTo>
                  <a:lnTo>
                    <a:pt x="432398" y="3054739"/>
                  </a:lnTo>
                </a:path>
              </a:pathLst>
            </a:custGeom>
            <a:gradFill flip="none" rotWithShape="1">
              <a:gsLst>
                <a:gs pos="14000">
                  <a:srgbClr val="00A0EB">
                    <a:alpha val="37000"/>
                  </a:srgbClr>
                </a:gs>
                <a:gs pos="41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7" name="Freeform 26"/>
            <p:cNvSpPr/>
            <p:nvPr/>
          </p:nvSpPr>
          <p:spPr>
            <a:xfrm flipH="1">
              <a:off x="7054770" y="2816106"/>
              <a:ext cx="3852235" cy="3052325"/>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2734635"/>
                <a:gd name="connsiteY0" fmla="*/ 4301604 h 4310876"/>
                <a:gd name="connsiteX1" fmla="*/ 1705671 w 2734635"/>
                <a:gd name="connsiteY1" fmla="*/ 639679 h 4310876"/>
                <a:gd name="connsiteX2" fmla="*/ 1733481 w 2734635"/>
                <a:gd name="connsiteY2" fmla="*/ 0 h 4310876"/>
                <a:gd name="connsiteX3" fmla="*/ 1835450 w 2734635"/>
                <a:gd name="connsiteY3" fmla="*/ 0 h 4310876"/>
                <a:gd name="connsiteX4" fmla="*/ 2734635 w 2734635"/>
                <a:gd name="connsiteY4" fmla="*/ 639679 h 4310876"/>
                <a:gd name="connsiteX5" fmla="*/ 324448 w 2734635"/>
                <a:gd name="connsiteY5" fmla="*/ 4310876 h 4310876"/>
                <a:gd name="connsiteX0" fmla="*/ 0 w 2734635"/>
                <a:gd name="connsiteY0" fmla="*/ 4301604 h 4310876"/>
                <a:gd name="connsiteX1" fmla="*/ 1705671 w 2734635"/>
                <a:gd name="connsiteY1" fmla="*/ 639679 h 4310876"/>
                <a:gd name="connsiteX2" fmla="*/ 1733481 w 2734635"/>
                <a:gd name="connsiteY2" fmla="*/ 0 h 4310876"/>
                <a:gd name="connsiteX3" fmla="*/ 2734635 w 2734635"/>
                <a:gd name="connsiteY3" fmla="*/ 27812 h 4310876"/>
                <a:gd name="connsiteX4" fmla="*/ 2734635 w 2734635"/>
                <a:gd name="connsiteY4" fmla="*/ 639679 h 4310876"/>
                <a:gd name="connsiteX5" fmla="*/ 324448 w 2734635"/>
                <a:gd name="connsiteY5" fmla="*/ 4310876 h 4310876"/>
                <a:gd name="connsiteX0" fmla="*/ 0 w 2734635"/>
                <a:gd name="connsiteY0" fmla="*/ 4283063 h 4292335"/>
                <a:gd name="connsiteX1" fmla="*/ 1705671 w 2734635"/>
                <a:gd name="connsiteY1" fmla="*/ 621138 h 4292335"/>
                <a:gd name="connsiteX2" fmla="*/ 2651206 w 2734635"/>
                <a:gd name="connsiteY2" fmla="*/ 0 h 4292335"/>
                <a:gd name="connsiteX3" fmla="*/ 2734635 w 2734635"/>
                <a:gd name="connsiteY3" fmla="*/ 9271 h 4292335"/>
                <a:gd name="connsiteX4" fmla="*/ 2734635 w 2734635"/>
                <a:gd name="connsiteY4" fmla="*/ 621138 h 4292335"/>
                <a:gd name="connsiteX5" fmla="*/ 324448 w 2734635"/>
                <a:gd name="connsiteY5" fmla="*/ 4292335 h 4292335"/>
                <a:gd name="connsiteX0" fmla="*/ 0 w 2734635"/>
                <a:gd name="connsiteY0" fmla="*/ 4283063 h 4292335"/>
                <a:gd name="connsiteX1" fmla="*/ 2623396 w 2734635"/>
                <a:gd name="connsiteY1" fmla="*/ 630409 h 4292335"/>
                <a:gd name="connsiteX2" fmla="*/ 2651206 w 2734635"/>
                <a:gd name="connsiteY2" fmla="*/ 0 h 4292335"/>
                <a:gd name="connsiteX3" fmla="*/ 2734635 w 2734635"/>
                <a:gd name="connsiteY3" fmla="*/ 9271 h 4292335"/>
                <a:gd name="connsiteX4" fmla="*/ 2734635 w 2734635"/>
                <a:gd name="connsiteY4" fmla="*/ 621138 h 4292335"/>
                <a:gd name="connsiteX5" fmla="*/ 324448 w 2734635"/>
                <a:gd name="connsiteY5" fmla="*/ 4292335 h 4292335"/>
                <a:gd name="connsiteX0" fmla="*/ 0 w 3141035"/>
                <a:gd name="connsiteY0" fmla="*/ 4283063 h 4292335"/>
                <a:gd name="connsiteX1" fmla="*/ 2623396 w 3141035"/>
                <a:gd name="connsiteY1" fmla="*/ 630409 h 4292335"/>
                <a:gd name="connsiteX2" fmla="*/ 2651206 w 3141035"/>
                <a:gd name="connsiteY2" fmla="*/ 0 h 4292335"/>
                <a:gd name="connsiteX3" fmla="*/ 2734635 w 3141035"/>
                <a:gd name="connsiteY3" fmla="*/ 9271 h 4292335"/>
                <a:gd name="connsiteX4" fmla="*/ 3141035 w 3141035"/>
                <a:gd name="connsiteY4" fmla="*/ 646538 h 4292335"/>
                <a:gd name="connsiteX5" fmla="*/ 324448 w 3141035"/>
                <a:gd name="connsiteY5" fmla="*/ 4292335 h 4292335"/>
                <a:gd name="connsiteX0" fmla="*/ 0 w 3141035"/>
                <a:gd name="connsiteY0" fmla="*/ 4283063 h 4292335"/>
                <a:gd name="connsiteX1" fmla="*/ 2991696 w 3141035"/>
                <a:gd name="connsiteY1" fmla="*/ 643109 h 4292335"/>
                <a:gd name="connsiteX2" fmla="*/ 2651206 w 3141035"/>
                <a:gd name="connsiteY2" fmla="*/ 0 h 4292335"/>
                <a:gd name="connsiteX3" fmla="*/ 2734635 w 3141035"/>
                <a:gd name="connsiteY3" fmla="*/ 9271 h 4292335"/>
                <a:gd name="connsiteX4" fmla="*/ 3141035 w 3141035"/>
                <a:gd name="connsiteY4" fmla="*/ 646538 h 4292335"/>
                <a:gd name="connsiteX5" fmla="*/ 324448 w 3141035"/>
                <a:gd name="connsiteY5" fmla="*/ 4292335 h 4292335"/>
                <a:gd name="connsiteX0" fmla="*/ 0 w 3141035"/>
                <a:gd name="connsiteY0" fmla="*/ 4283063 h 4292335"/>
                <a:gd name="connsiteX1" fmla="*/ 2991696 w 3141035"/>
                <a:gd name="connsiteY1" fmla="*/ 643109 h 4292335"/>
                <a:gd name="connsiteX2" fmla="*/ 2651206 w 3141035"/>
                <a:gd name="connsiteY2" fmla="*/ 0 h 4292335"/>
                <a:gd name="connsiteX3" fmla="*/ 3141035 w 3141035"/>
                <a:gd name="connsiteY3" fmla="*/ 34671 h 4292335"/>
                <a:gd name="connsiteX4" fmla="*/ 3141035 w 3141035"/>
                <a:gd name="connsiteY4" fmla="*/ 646538 h 4292335"/>
                <a:gd name="connsiteX5" fmla="*/ 324448 w 3141035"/>
                <a:gd name="connsiteY5" fmla="*/ 4292335 h 4292335"/>
                <a:gd name="connsiteX0" fmla="*/ 0 w 3141035"/>
                <a:gd name="connsiteY0" fmla="*/ 4248392 h 4257664"/>
                <a:gd name="connsiteX1" fmla="*/ 2991696 w 3141035"/>
                <a:gd name="connsiteY1" fmla="*/ 608438 h 4257664"/>
                <a:gd name="connsiteX2" fmla="*/ 2994106 w 3141035"/>
                <a:gd name="connsiteY2" fmla="*/ 16129 h 4257664"/>
                <a:gd name="connsiteX3" fmla="*/ 3141035 w 3141035"/>
                <a:gd name="connsiteY3" fmla="*/ 0 h 4257664"/>
                <a:gd name="connsiteX4" fmla="*/ 3141035 w 3141035"/>
                <a:gd name="connsiteY4" fmla="*/ 611867 h 4257664"/>
                <a:gd name="connsiteX5" fmla="*/ 324448 w 3141035"/>
                <a:gd name="connsiteY5" fmla="*/ 4257664 h 4257664"/>
                <a:gd name="connsiteX0" fmla="*/ 0 w 3420435"/>
                <a:gd name="connsiteY0" fmla="*/ 4248392 h 4257664"/>
                <a:gd name="connsiteX1" fmla="*/ 2991696 w 3420435"/>
                <a:gd name="connsiteY1" fmla="*/ 608438 h 4257664"/>
                <a:gd name="connsiteX2" fmla="*/ 2994106 w 3420435"/>
                <a:gd name="connsiteY2" fmla="*/ 16129 h 4257664"/>
                <a:gd name="connsiteX3" fmla="*/ 3141035 w 3420435"/>
                <a:gd name="connsiteY3" fmla="*/ 0 h 4257664"/>
                <a:gd name="connsiteX4" fmla="*/ 3420435 w 3420435"/>
                <a:gd name="connsiteY4" fmla="*/ 1234167 h 4257664"/>
                <a:gd name="connsiteX5" fmla="*/ 324448 w 3420435"/>
                <a:gd name="connsiteY5" fmla="*/ 4257664 h 4257664"/>
                <a:gd name="connsiteX0" fmla="*/ 0 w 3420435"/>
                <a:gd name="connsiteY0" fmla="*/ 4248392 h 4257664"/>
                <a:gd name="connsiteX1" fmla="*/ 3207596 w 3420435"/>
                <a:gd name="connsiteY1" fmla="*/ 1243438 h 4257664"/>
                <a:gd name="connsiteX2" fmla="*/ 2994106 w 3420435"/>
                <a:gd name="connsiteY2" fmla="*/ 16129 h 4257664"/>
                <a:gd name="connsiteX3" fmla="*/ 3141035 w 3420435"/>
                <a:gd name="connsiteY3" fmla="*/ 0 h 4257664"/>
                <a:gd name="connsiteX4" fmla="*/ 3420435 w 3420435"/>
                <a:gd name="connsiteY4" fmla="*/ 1234167 h 4257664"/>
                <a:gd name="connsiteX5" fmla="*/ 324448 w 3420435"/>
                <a:gd name="connsiteY5" fmla="*/ 4257664 h 4257664"/>
                <a:gd name="connsiteX0" fmla="*/ 0 w 3547435"/>
                <a:gd name="connsiteY0" fmla="*/ 4232263 h 4241535"/>
                <a:gd name="connsiteX1" fmla="*/ 3207596 w 3547435"/>
                <a:gd name="connsiteY1" fmla="*/ 1227309 h 4241535"/>
                <a:gd name="connsiteX2" fmla="*/ 2994106 w 3547435"/>
                <a:gd name="connsiteY2" fmla="*/ 0 h 4241535"/>
                <a:gd name="connsiteX3" fmla="*/ 3547435 w 3547435"/>
                <a:gd name="connsiteY3" fmla="*/ 110871 h 4241535"/>
                <a:gd name="connsiteX4" fmla="*/ 3420435 w 3547435"/>
                <a:gd name="connsiteY4" fmla="*/ 1218038 h 4241535"/>
                <a:gd name="connsiteX5" fmla="*/ 324448 w 3547435"/>
                <a:gd name="connsiteY5" fmla="*/ 4241535 h 4241535"/>
                <a:gd name="connsiteX0" fmla="*/ 0 w 3547435"/>
                <a:gd name="connsiteY0" fmla="*/ 4130663 h 4139935"/>
                <a:gd name="connsiteX1" fmla="*/ 3207596 w 3547435"/>
                <a:gd name="connsiteY1" fmla="*/ 1125709 h 4139935"/>
                <a:gd name="connsiteX2" fmla="*/ 3489406 w 3547435"/>
                <a:gd name="connsiteY2" fmla="*/ 0 h 4139935"/>
                <a:gd name="connsiteX3" fmla="*/ 3547435 w 3547435"/>
                <a:gd name="connsiteY3" fmla="*/ 9271 h 4139935"/>
                <a:gd name="connsiteX4" fmla="*/ 3420435 w 3547435"/>
                <a:gd name="connsiteY4" fmla="*/ 1116438 h 4139935"/>
                <a:gd name="connsiteX5" fmla="*/ 324448 w 3547435"/>
                <a:gd name="connsiteY5" fmla="*/ 4139935 h 4139935"/>
                <a:gd name="connsiteX0" fmla="*/ 0 w 3801435"/>
                <a:gd name="connsiteY0" fmla="*/ 4168763 h 4168763"/>
                <a:gd name="connsiteX1" fmla="*/ 3461596 w 3801435"/>
                <a:gd name="connsiteY1" fmla="*/ 1125709 h 4168763"/>
                <a:gd name="connsiteX2" fmla="*/ 3743406 w 3801435"/>
                <a:gd name="connsiteY2" fmla="*/ 0 h 4168763"/>
                <a:gd name="connsiteX3" fmla="*/ 3801435 w 3801435"/>
                <a:gd name="connsiteY3" fmla="*/ 9271 h 4168763"/>
                <a:gd name="connsiteX4" fmla="*/ 3674435 w 3801435"/>
                <a:gd name="connsiteY4" fmla="*/ 1116438 h 4168763"/>
                <a:gd name="connsiteX5" fmla="*/ 578448 w 3801435"/>
                <a:gd name="connsiteY5" fmla="*/ 4139935 h 4168763"/>
                <a:gd name="connsiteX0" fmla="*/ 0 w 3801435"/>
                <a:gd name="connsiteY0" fmla="*/ 4168763 h 4168763"/>
                <a:gd name="connsiteX1" fmla="*/ 3461596 w 3801435"/>
                <a:gd name="connsiteY1" fmla="*/ 1125709 h 4168763"/>
                <a:gd name="connsiteX2" fmla="*/ 3743406 w 3801435"/>
                <a:gd name="connsiteY2" fmla="*/ 0 h 4168763"/>
                <a:gd name="connsiteX3" fmla="*/ 3801435 w 3801435"/>
                <a:gd name="connsiteY3" fmla="*/ 9271 h 4168763"/>
                <a:gd name="connsiteX4" fmla="*/ 3674435 w 3801435"/>
                <a:gd name="connsiteY4" fmla="*/ 1116438 h 4168763"/>
                <a:gd name="connsiteX5" fmla="*/ 413348 w 3801435"/>
                <a:gd name="connsiteY5" fmla="*/ 4139935 h 4168763"/>
                <a:gd name="connsiteX0" fmla="*/ 0 w 3877635"/>
                <a:gd name="connsiteY0" fmla="*/ 4168763 h 4168763"/>
                <a:gd name="connsiteX1" fmla="*/ 3537796 w 3877635"/>
                <a:gd name="connsiteY1" fmla="*/ 1125709 h 4168763"/>
                <a:gd name="connsiteX2" fmla="*/ 3819606 w 3877635"/>
                <a:gd name="connsiteY2" fmla="*/ 0 h 4168763"/>
                <a:gd name="connsiteX3" fmla="*/ 3877635 w 3877635"/>
                <a:gd name="connsiteY3" fmla="*/ 9271 h 4168763"/>
                <a:gd name="connsiteX4" fmla="*/ 3750635 w 3877635"/>
                <a:gd name="connsiteY4" fmla="*/ 1116438 h 4168763"/>
                <a:gd name="connsiteX5" fmla="*/ 489548 w 3877635"/>
                <a:gd name="connsiteY5" fmla="*/ 4139935 h 4168763"/>
                <a:gd name="connsiteX0" fmla="*/ 0 w 3877635"/>
                <a:gd name="connsiteY0" fmla="*/ 4219563 h 4219563"/>
                <a:gd name="connsiteX1" fmla="*/ 3537796 w 3877635"/>
                <a:gd name="connsiteY1" fmla="*/ 1176509 h 4219563"/>
                <a:gd name="connsiteX2" fmla="*/ 2308306 w 3877635"/>
                <a:gd name="connsiteY2" fmla="*/ 0 h 4219563"/>
                <a:gd name="connsiteX3" fmla="*/ 3877635 w 3877635"/>
                <a:gd name="connsiteY3" fmla="*/ 60071 h 4219563"/>
                <a:gd name="connsiteX4" fmla="*/ 3750635 w 3877635"/>
                <a:gd name="connsiteY4" fmla="*/ 1167238 h 4219563"/>
                <a:gd name="connsiteX5" fmla="*/ 489548 w 3877635"/>
                <a:gd name="connsiteY5" fmla="*/ 4190735 h 4219563"/>
                <a:gd name="connsiteX0" fmla="*/ 0 w 3877635"/>
                <a:gd name="connsiteY0" fmla="*/ 4219563 h 4219563"/>
                <a:gd name="connsiteX1" fmla="*/ 3537796 w 3877635"/>
                <a:gd name="connsiteY1" fmla="*/ 1176509 h 4219563"/>
                <a:gd name="connsiteX2" fmla="*/ 2308306 w 3877635"/>
                <a:gd name="connsiteY2" fmla="*/ 0 h 4219563"/>
                <a:gd name="connsiteX3" fmla="*/ 3877635 w 3877635"/>
                <a:gd name="connsiteY3" fmla="*/ 60071 h 4219563"/>
                <a:gd name="connsiteX4" fmla="*/ 3750635 w 3877635"/>
                <a:gd name="connsiteY4" fmla="*/ 1167238 h 4219563"/>
                <a:gd name="connsiteX5" fmla="*/ 489548 w 3877635"/>
                <a:gd name="connsiteY5" fmla="*/ 4190735 h 4219563"/>
                <a:gd name="connsiteX0" fmla="*/ 0 w 3750635"/>
                <a:gd name="connsiteY0" fmla="*/ 4219563 h 4219563"/>
                <a:gd name="connsiteX1" fmla="*/ 3537796 w 3750635"/>
                <a:gd name="connsiteY1" fmla="*/ 1176509 h 4219563"/>
                <a:gd name="connsiteX2" fmla="*/ 2308306 w 3750635"/>
                <a:gd name="connsiteY2" fmla="*/ 0 h 4219563"/>
                <a:gd name="connsiteX3" fmla="*/ 2556835 w 3750635"/>
                <a:gd name="connsiteY3" fmla="*/ 21971 h 4219563"/>
                <a:gd name="connsiteX4" fmla="*/ 3750635 w 3750635"/>
                <a:gd name="connsiteY4" fmla="*/ 1167238 h 4219563"/>
                <a:gd name="connsiteX5" fmla="*/ 489548 w 3750635"/>
                <a:gd name="connsiteY5" fmla="*/ 4190735 h 4219563"/>
                <a:gd name="connsiteX0" fmla="*/ 0 w 3750635"/>
                <a:gd name="connsiteY0" fmla="*/ 4197592 h 4197592"/>
                <a:gd name="connsiteX1" fmla="*/ 3537796 w 3750635"/>
                <a:gd name="connsiteY1" fmla="*/ 1154538 h 4197592"/>
                <a:gd name="connsiteX2" fmla="*/ 2556835 w 3750635"/>
                <a:gd name="connsiteY2" fmla="*/ 0 h 4197592"/>
                <a:gd name="connsiteX3" fmla="*/ 3750635 w 3750635"/>
                <a:gd name="connsiteY3" fmla="*/ 1145267 h 4197592"/>
                <a:gd name="connsiteX4" fmla="*/ 489548 w 3750635"/>
                <a:gd name="connsiteY4" fmla="*/ 4168764 h 4197592"/>
                <a:gd name="connsiteX0" fmla="*/ 0 w 3750635"/>
                <a:gd name="connsiteY0" fmla="*/ 3052325 h 3052325"/>
                <a:gd name="connsiteX1" fmla="*/ 3537796 w 3750635"/>
                <a:gd name="connsiteY1" fmla="*/ 9271 h 3052325"/>
                <a:gd name="connsiteX2" fmla="*/ 3750635 w 3750635"/>
                <a:gd name="connsiteY2" fmla="*/ 0 h 3052325"/>
                <a:gd name="connsiteX3" fmla="*/ 489548 w 3750635"/>
                <a:gd name="connsiteY3" fmla="*/ 3023497 h 3052325"/>
                <a:gd name="connsiteX0" fmla="*/ 0 w 3852235"/>
                <a:gd name="connsiteY0" fmla="*/ 3052325 h 3052325"/>
                <a:gd name="connsiteX1" fmla="*/ 3537796 w 3852235"/>
                <a:gd name="connsiteY1" fmla="*/ 9271 h 3052325"/>
                <a:gd name="connsiteX2" fmla="*/ 3852235 w 3852235"/>
                <a:gd name="connsiteY2" fmla="*/ 0 h 3052325"/>
                <a:gd name="connsiteX3" fmla="*/ 489548 w 3852235"/>
                <a:gd name="connsiteY3" fmla="*/ 3023497 h 3052325"/>
                <a:gd name="connsiteX0" fmla="*/ 0 w 3852235"/>
                <a:gd name="connsiteY0" fmla="*/ 3052325 h 3052325"/>
                <a:gd name="connsiteX1" fmla="*/ 3652096 w 3852235"/>
                <a:gd name="connsiteY1" fmla="*/ 21971 h 3052325"/>
                <a:gd name="connsiteX2" fmla="*/ 3852235 w 3852235"/>
                <a:gd name="connsiteY2" fmla="*/ 0 h 3052325"/>
                <a:gd name="connsiteX3" fmla="*/ 489548 w 3852235"/>
                <a:gd name="connsiteY3" fmla="*/ 3023497 h 3052325"/>
              </a:gdLst>
              <a:ahLst/>
              <a:cxnLst>
                <a:cxn ang="0">
                  <a:pos x="connsiteX0" y="connsiteY0"/>
                </a:cxn>
                <a:cxn ang="0">
                  <a:pos x="connsiteX1" y="connsiteY1"/>
                </a:cxn>
                <a:cxn ang="0">
                  <a:pos x="connsiteX2" y="connsiteY2"/>
                </a:cxn>
                <a:cxn ang="0">
                  <a:pos x="connsiteX3" y="connsiteY3"/>
                </a:cxn>
              </a:cxnLst>
              <a:rect l="l" t="t" r="r" b="b"/>
              <a:pathLst>
                <a:path w="3852235" h="3052325">
                  <a:moveTo>
                    <a:pt x="0" y="3052325"/>
                  </a:moveTo>
                  <a:lnTo>
                    <a:pt x="3652096" y="21971"/>
                  </a:lnTo>
                  <a:lnTo>
                    <a:pt x="3852235" y="0"/>
                  </a:lnTo>
                  <a:lnTo>
                    <a:pt x="489548" y="3023497"/>
                  </a:lnTo>
                </a:path>
              </a:pathLst>
            </a:custGeom>
            <a:gradFill flip="none" rotWithShape="1">
              <a:gsLst>
                <a:gs pos="14000">
                  <a:srgbClr val="00A0EB">
                    <a:alpha val="37000"/>
                  </a:srgbClr>
                </a:gs>
                <a:gs pos="70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8" name="Freeform 27"/>
            <p:cNvSpPr/>
            <p:nvPr/>
          </p:nvSpPr>
          <p:spPr>
            <a:xfrm>
              <a:off x="6009871" y="2820431"/>
              <a:ext cx="324448" cy="3048000"/>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1835450"/>
                <a:gd name="connsiteY0" fmla="*/ 4320145 h 4329417"/>
                <a:gd name="connsiteX1" fmla="*/ 1705671 w 1835450"/>
                <a:gd name="connsiteY1" fmla="*/ 658220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816910 w 1835450"/>
                <a:gd name="connsiteY4" fmla="*/ 630408 h 4329417"/>
                <a:gd name="connsiteX5" fmla="*/ 324448 w 1835450"/>
                <a:gd name="connsiteY5" fmla="*/ 4329417 h 4329417"/>
                <a:gd name="connsiteX0" fmla="*/ 0 w 1835450"/>
                <a:gd name="connsiteY0" fmla="*/ 4320145 h 4329417"/>
                <a:gd name="connsiteX1" fmla="*/ 917726 w 1835450"/>
                <a:gd name="connsiteY1" fmla="*/ 611867 h 4329417"/>
                <a:gd name="connsiteX2" fmla="*/ 1066045 w 1835450"/>
                <a:gd name="connsiteY2" fmla="*/ 0 h 4329417"/>
                <a:gd name="connsiteX3" fmla="*/ 1835450 w 1835450"/>
                <a:gd name="connsiteY3" fmla="*/ 18541 h 4329417"/>
                <a:gd name="connsiteX4" fmla="*/ 1093854 w 1835450"/>
                <a:gd name="connsiteY4" fmla="*/ 593325 h 4329417"/>
                <a:gd name="connsiteX5" fmla="*/ 324448 w 1835450"/>
                <a:gd name="connsiteY5" fmla="*/ 4329417 h 4329417"/>
                <a:gd name="connsiteX0" fmla="*/ 0 w 1168013"/>
                <a:gd name="connsiteY0" fmla="*/ 4320145 h 4329417"/>
                <a:gd name="connsiteX1" fmla="*/ 917726 w 1168013"/>
                <a:gd name="connsiteY1" fmla="*/ 611867 h 4329417"/>
                <a:gd name="connsiteX2" fmla="*/ 1066045 w 1168013"/>
                <a:gd name="connsiteY2" fmla="*/ 0 h 4329417"/>
                <a:gd name="connsiteX3" fmla="*/ 1168013 w 1168013"/>
                <a:gd name="connsiteY3" fmla="*/ 18541 h 4329417"/>
                <a:gd name="connsiteX4" fmla="*/ 1093854 w 1168013"/>
                <a:gd name="connsiteY4" fmla="*/ 593325 h 4329417"/>
                <a:gd name="connsiteX5" fmla="*/ 324448 w 1168013"/>
                <a:gd name="connsiteY5" fmla="*/ 4329417 h 4329417"/>
                <a:gd name="connsiteX0" fmla="*/ 0 w 1168013"/>
                <a:gd name="connsiteY0" fmla="*/ 4301604 h 4310876"/>
                <a:gd name="connsiteX1" fmla="*/ 917726 w 1168013"/>
                <a:gd name="connsiteY1" fmla="*/ 593326 h 4310876"/>
                <a:gd name="connsiteX2" fmla="*/ 945535 w 1168013"/>
                <a:gd name="connsiteY2" fmla="*/ 64895 h 4310876"/>
                <a:gd name="connsiteX3" fmla="*/ 1168013 w 1168013"/>
                <a:gd name="connsiteY3" fmla="*/ 0 h 4310876"/>
                <a:gd name="connsiteX4" fmla="*/ 1093854 w 1168013"/>
                <a:gd name="connsiteY4" fmla="*/ 574784 h 4310876"/>
                <a:gd name="connsiteX5" fmla="*/ 324448 w 1168013"/>
                <a:gd name="connsiteY5" fmla="*/ 4310876 h 4310876"/>
                <a:gd name="connsiteX0" fmla="*/ 0 w 1093854"/>
                <a:gd name="connsiteY0" fmla="*/ 4236709 h 4245981"/>
                <a:gd name="connsiteX1" fmla="*/ 917726 w 1093854"/>
                <a:gd name="connsiteY1" fmla="*/ 528431 h 4245981"/>
                <a:gd name="connsiteX2" fmla="*/ 945535 w 1093854"/>
                <a:gd name="connsiteY2" fmla="*/ 0 h 4245981"/>
                <a:gd name="connsiteX3" fmla="*/ 1028964 w 1093854"/>
                <a:gd name="connsiteY3" fmla="*/ 9271 h 4245981"/>
                <a:gd name="connsiteX4" fmla="*/ 1093854 w 1093854"/>
                <a:gd name="connsiteY4" fmla="*/ 509889 h 4245981"/>
                <a:gd name="connsiteX5" fmla="*/ 324448 w 1093854"/>
                <a:gd name="connsiteY5" fmla="*/ 4245981 h 4245981"/>
                <a:gd name="connsiteX0" fmla="*/ 0 w 1028964"/>
                <a:gd name="connsiteY0" fmla="*/ 4236709 h 4245981"/>
                <a:gd name="connsiteX1" fmla="*/ 917726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1028964 w 1028964"/>
                <a:gd name="connsiteY4" fmla="*/ 546972 h 4245981"/>
                <a:gd name="connsiteX5" fmla="*/ 324448 w 1028964"/>
                <a:gd name="connsiteY5" fmla="*/ 4245981 h 4245981"/>
                <a:gd name="connsiteX0" fmla="*/ 0 w 1028964"/>
                <a:gd name="connsiteY0" fmla="*/ 4236709 h 4245981"/>
                <a:gd name="connsiteX1" fmla="*/ 871377 w 1028964"/>
                <a:gd name="connsiteY1" fmla="*/ 528431 h 4245981"/>
                <a:gd name="connsiteX2" fmla="*/ 945535 w 1028964"/>
                <a:gd name="connsiteY2" fmla="*/ 0 h 4245981"/>
                <a:gd name="connsiteX3" fmla="*/ 1028964 w 1028964"/>
                <a:gd name="connsiteY3" fmla="*/ 9271 h 4245981"/>
                <a:gd name="connsiteX4" fmla="*/ 991884 w 1028964"/>
                <a:gd name="connsiteY4" fmla="*/ 509889 h 4245981"/>
                <a:gd name="connsiteX5" fmla="*/ 324448 w 1028964"/>
                <a:gd name="connsiteY5" fmla="*/ 4245981 h 4245981"/>
                <a:gd name="connsiteX0" fmla="*/ 0 w 1028964"/>
                <a:gd name="connsiteY0" fmla="*/ 4255250 h 4264522"/>
                <a:gd name="connsiteX1" fmla="*/ 871377 w 1028964"/>
                <a:gd name="connsiteY1" fmla="*/ 546972 h 4264522"/>
                <a:gd name="connsiteX2" fmla="*/ 871376 w 1028964"/>
                <a:gd name="connsiteY2" fmla="*/ 0 h 4264522"/>
                <a:gd name="connsiteX3" fmla="*/ 1028964 w 1028964"/>
                <a:gd name="connsiteY3" fmla="*/ 27812 h 4264522"/>
                <a:gd name="connsiteX4" fmla="*/ 991884 w 1028964"/>
                <a:gd name="connsiteY4" fmla="*/ 528430 h 4264522"/>
                <a:gd name="connsiteX5" fmla="*/ 324448 w 1028964"/>
                <a:gd name="connsiteY5" fmla="*/ 4264522 h 4264522"/>
                <a:gd name="connsiteX0" fmla="*/ 0 w 991884"/>
                <a:gd name="connsiteY0" fmla="*/ 4255250 h 4264522"/>
                <a:gd name="connsiteX1" fmla="*/ 871377 w 991884"/>
                <a:gd name="connsiteY1" fmla="*/ 546972 h 4264522"/>
                <a:gd name="connsiteX2" fmla="*/ 871376 w 991884"/>
                <a:gd name="connsiteY2" fmla="*/ 0 h 4264522"/>
                <a:gd name="connsiteX3" fmla="*/ 991884 w 991884"/>
                <a:gd name="connsiteY3" fmla="*/ 27812 h 4264522"/>
                <a:gd name="connsiteX4" fmla="*/ 991884 w 991884"/>
                <a:gd name="connsiteY4" fmla="*/ 528430 h 4264522"/>
                <a:gd name="connsiteX5" fmla="*/ 324448 w 991884"/>
                <a:gd name="connsiteY5" fmla="*/ 4264522 h 4264522"/>
                <a:gd name="connsiteX0" fmla="*/ 0 w 991884"/>
                <a:gd name="connsiteY0" fmla="*/ 4255250 h 4264522"/>
                <a:gd name="connsiteX1" fmla="*/ 871376 w 991884"/>
                <a:gd name="connsiteY1" fmla="*/ 0 h 4264522"/>
                <a:gd name="connsiteX2" fmla="*/ 991884 w 991884"/>
                <a:gd name="connsiteY2" fmla="*/ 27812 h 4264522"/>
                <a:gd name="connsiteX3" fmla="*/ 991884 w 991884"/>
                <a:gd name="connsiteY3" fmla="*/ 528430 h 4264522"/>
                <a:gd name="connsiteX4" fmla="*/ 324448 w 991884"/>
                <a:gd name="connsiteY4" fmla="*/ 4264522 h 4264522"/>
                <a:gd name="connsiteX0" fmla="*/ 0 w 991884"/>
                <a:gd name="connsiteY0" fmla="*/ 4255250 h 4264522"/>
                <a:gd name="connsiteX1" fmla="*/ 871376 w 991884"/>
                <a:gd name="connsiteY1" fmla="*/ 0 h 4264522"/>
                <a:gd name="connsiteX2" fmla="*/ 991884 w 991884"/>
                <a:gd name="connsiteY2" fmla="*/ 27812 h 4264522"/>
                <a:gd name="connsiteX3" fmla="*/ 324448 w 991884"/>
                <a:gd name="connsiteY3" fmla="*/ 4264522 h 4264522"/>
                <a:gd name="connsiteX0" fmla="*/ 0 w 991884"/>
                <a:gd name="connsiteY0" fmla="*/ 4227438 h 4236710"/>
                <a:gd name="connsiteX1" fmla="*/ 109376 w 991884"/>
                <a:gd name="connsiteY1" fmla="*/ 48388 h 4236710"/>
                <a:gd name="connsiteX2" fmla="*/ 991884 w 991884"/>
                <a:gd name="connsiteY2" fmla="*/ 0 h 4236710"/>
                <a:gd name="connsiteX3" fmla="*/ 324448 w 991884"/>
                <a:gd name="connsiteY3" fmla="*/ 4236710 h 4236710"/>
                <a:gd name="connsiteX0" fmla="*/ 0 w 324448"/>
                <a:gd name="connsiteY0" fmla="*/ 4202038 h 4211310"/>
                <a:gd name="connsiteX1" fmla="*/ 109376 w 324448"/>
                <a:gd name="connsiteY1" fmla="*/ 22988 h 4211310"/>
                <a:gd name="connsiteX2" fmla="*/ 217184 w 324448"/>
                <a:gd name="connsiteY2" fmla="*/ 0 h 4211310"/>
                <a:gd name="connsiteX3" fmla="*/ 324448 w 324448"/>
                <a:gd name="connsiteY3" fmla="*/ 4211310 h 4211310"/>
              </a:gdLst>
              <a:ahLst/>
              <a:cxnLst>
                <a:cxn ang="0">
                  <a:pos x="connsiteX0" y="connsiteY0"/>
                </a:cxn>
                <a:cxn ang="0">
                  <a:pos x="connsiteX1" y="connsiteY1"/>
                </a:cxn>
                <a:cxn ang="0">
                  <a:pos x="connsiteX2" y="connsiteY2"/>
                </a:cxn>
                <a:cxn ang="0">
                  <a:pos x="connsiteX3" y="connsiteY3"/>
                </a:cxn>
              </a:cxnLst>
              <a:rect l="l" t="t" r="r" b="b"/>
              <a:pathLst>
                <a:path w="324448" h="4211310">
                  <a:moveTo>
                    <a:pt x="0" y="4202038"/>
                  </a:moveTo>
                  <a:lnTo>
                    <a:pt x="109376" y="22988"/>
                  </a:lnTo>
                  <a:lnTo>
                    <a:pt x="217184" y="0"/>
                  </a:lnTo>
                  <a:lnTo>
                    <a:pt x="324448" y="4211310"/>
                  </a:lnTo>
                </a:path>
              </a:pathLst>
            </a:custGeom>
            <a:gradFill flip="none" rotWithShape="1">
              <a:gsLst>
                <a:gs pos="14000">
                  <a:srgbClr val="00A0EB">
                    <a:alpha val="37000"/>
                  </a:srgbClr>
                </a:gs>
                <a:gs pos="41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sp>
          <p:nvSpPr>
            <p:cNvPr id="29" name="Freeform 28"/>
            <p:cNvSpPr/>
            <p:nvPr/>
          </p:nvSpPr>
          <p:spPr>
            <a:xfrm>
              <a:off x="1361793" y="2816106"/>
              <a:ext cx="3852235" cy="3052325"/>
            </a:xfrm>
            <a:custGeom>
              <a:avLst/>
              <a:gdLst>
                <a:gd name="connsiteX0" fmla="*/ 0 w 1798370"/>
                <a:gd name="connsiteY0" fmla="*/ 4273793 h 4310876"/>
                <a:gd name="connsiteX1" fmla="*/ 1668591 w 1798370"/>
                <a:gd name="connsiteY1" fmla="*/ 639679 h 4310876"/>
                <a:gd name="connsiteX2" fmla="*/ 1696401 w 1798370"/>
                <a:gd name="connsiteY2" fmla="*/ 0 h 4310876"/>
                <a:gd name="connsiteX3" fmla="*/ 1798370 w 1798370"/>
                <a:gd name="connsiteY3" fmla="*/ 0 h 4310876"/>
                <a:gd name="connsiteX4" fmla="*/ 1779830 w 1798370"/>
                <a:gd name="connsiteY4" fmla="*/ 611867 h 4310876"/>
                <a:gd name="connsiteX5" fmla="*/ 287368 w 1798370"/>
                <a:gd name="connsiteY5" fmla="*/ 4310876 h 4310876"/>
                <a:gd name="connsiteX0" fmla="*/ 0 w 1835450"/>
                <a:gd name="connsiteY0" fmla="*/ 4357229 h 4357229"/>
                <a:gd name="connsiteX1" fmla="*/ 1705671 w 1835450"/>
                <a:gd name="connsiteY1" fmla="*/ 639679 h 4357229"/>
                <a:gd name="connsiteX2" fmla="*/ 1733481 w 1835450"/>
                <a:gd name="connsiteY2" fmla="*/ 0 h 4357229"/>
                <a:gd name="connsiteX3" fmla="*/ 1835450 w 1835450"/>
                <a:gd name="connsiteY3" fmla="*/ 0 h 4357229"/>
                <a:gd name="connsiteX4" fmla="*/ 1816910 w 1835450"/>
                <a:gd name="connsiteY4" fmla="*/ 611867 h 4357229"/>
                <a:gd name="connsiteX5" fmla="*/ 324448 w 1835450"/>
                <a:gd name="connsiteY5" fmla="*/ 4310876 h 4357229"/>
                <a:gd name="connsiteX0" fmla="*/ 0 w 1835450"/>
                <a:gd name="connsiteY0" fmla="*/ 4301604 h 4310876"/>
                <a:gd name="connsiteX1" fmla="*/ 1705671 w 1835450"/>
                <a:gd name="connsiteY1" fmla="*/ 639679 h 4310876"/>
                <a:gd name="connsiteX2" fmla="*/ 1733481 w 1835450"/>
                <a:gd name="connsiteY2" fmla="*/ 0 h 4310876"/>
                <a:gd name="connsiteX3" fmla="*/ 1835450 w 1835450"/>
                <a:gd name="connsiteY3" fmla="*/ 0 h 4310876"/>
                <a:gd name="connsiteX4" fmla="*/ 1816910 w 1835450"/>
                <a:gd name="connsiteY4" fmla="*/ 611867 h 4310876"/>
                <a:gd name="connsiteX5" fmla="*/ 324448 w 1835450"/>
                <a:gd name="connsiteY5" fmla="*/ 4310876 h 4310876"/>
                <a:gd name="connsiteX0" fmla="*/ 0 w 2734635"/>
                <a:gd name="connsiteY0" fmla="*/ 4301604 h 4310876"/>
                <a:gd name="connsiteX1" fmla="*/ 1705671 w 2734635"/>
                <a:gd name="connsiteY1" fmla="*/ 639679 h 4310876"/>
                <a:gd name="connsiteX2" fmla="*/ 1733481 w 2734635"/>
                <a:gd name="connsiteY2" fmla="*/ 0 h 4310876"/>
                <a:gd name="connsiteX3" fmla="*/ 1835450 w 2734635"/>
                <a:gd name="connsiteY3" fmla="*/ 0 h 4310876"/>
                <a:gd name="connsiteX4" fmla="*/ 2734635 w 2734635"/>
                <a:gd name="connsiteY4" fmla="*/ 639679 h 4310876"/>
                <a:gd name="connsiteX5" fmla="*/ 324448 w 2734635"/>
                <a:gd name="connsiteY5" fmla="*/ 4310876 h 4310876"/>
                <a:gd name="connsiteX0" fmla="*/ 0 w 2734635"/>
                <a:gd name="connsiteY0" fmla="*/ 4301604 h 4310876"/>
                <a:gd name="connsiteX1" fmla="*/ 1705671 w 2734635"/>
                <a:gd name="connsiteY1" fmla="*/ 639679 h 4310876"/>
                <a:gd name="connsiteX2" fmla="*/ 1733481 w 2734635"/>
                <a:gd name="connsiteY2" fmla="*/ 0 h 4310876"/>
                <a:gd name="connsiteX3" fmla="*/ 2734635 w 2734635"/>
                <a:gd name="connsiteY3" fmla="*/ 27812 h 4310876"/>
                <a:gd name="connsiteX4" fmla="*/ 2734635 w 2734635"/>
                <a:gd name="connsiteY4" fmla="*/ 639679 h 4310876"/>
                <a:gd name="connsiteX5" fmla="*/ 324448 w 2734635"/>
                <a:gd name="connsiteY5" fmla="*/ 4310876 h 4310876"/>
                <a:gd name="connsiteX0" fmla="*/ 0 w 2734635"/>
                <a:gd name="connsiteY0" fmla="*/ 4283063 h 4292335"/>
                <a:gd name="connsiteX1" fmla="*/ 1705671 w 2734635"/>
                <a:gd name="connsiteY1" fmla="*/ 621138 h 4292335"/>
                <a:gd name="connsiteX2" fmla="*/ 2651206 w 2734635"/>
                <a:gd name="connsiteY2" fmla="*/ 0 h 4292335"/>
                <a:gd name="connsiteX3" fmla="*/ 2734635 w 2734635"/>
                <a:gd name="connsiteY3" fmla="*/ 9271 h 4292335"/>
                <a:gd name="connsiteX4" fmla="*/ 2734635 w 2734635"/>
                <a:gd name="connsiteY4" fmla="*/ 621138 h 4292335"/>
                <a:gd name="connsiteX5" fmla="*/ 324448 w 2734635"/>
                <a:gd name="connsiteY5" fmla="*/ 4292335 h 4292335"/>
                <a:gd name="connsiteX0" fmla="*/ 0 w 2734635"/>
                <a:gd name="connsiteY0" fmla="*/ 4283063 h 4292335"/>
                <a:gd name="connsiteX1" fmla="*/ 2623396 w 2734635"/>
                <a:gd name="connsiteY1" fmla="*/ 630409 h 4292335"/>
                <a:gd name="connsiteX2" fmla="*/ 2651206 w 2734635"/>
                <a:gd name="connsiteY2" fmla="*/ 0 h 4292335"/>
                <a:gd name="connsiteX3" fmla="*/ 2734635 w 2734635"/>
                <a:gd name="connsiteY3" fmla="*/ 9271 h 4292335"/>
                <a:gd name="connsiteX4" fmla="*/ 2734635 w 2734635"/>
                <a:gd name="connsiteY4" fmla="*/ 621138 h 4292335"/>
                <a:gd name="connsiteX5" fmla="*/ 324448 w 2734635"/>
                <a:gd name="connsiteY5" fmla="*/ 4292335 h 4292335"/>
                <a:gd name="connsiteX0" fmla="*/ 0 w 3141035"/>
                <a:gd name="connsiteY0" fmla="*/ 4283063 h 4292335"/>
                <a:gd name="connsiteX1" fmla="*/ 2623396 w 3141035"/>
                <a:gd name="connsiteY1" fmla="*/ 630409 h 4292335"/>
                <a:gd name="connsiteX2" fmla="*/ 2651206 w 3141035"/>
                <a:gd name="connsiteY2" fmla="*/ 0 h 4292335"/>
                <a:gd name="connsiteX3" fmla="*/ 2734635 w 3141035"/>
                <a:gd name="connsiteY3" fmla="*/ 9271 h 4292335"/>
                <a:gd name="connsiteX4" fmla="*/ 3141035 w 3141035"/>
                <a:gd name="connsiteY4" fmla="*/ 646538 h 4292335"/>
                <a:gd name="connsiteX5" fmla="*/ 324448 w 3141035"/>
                <a:gd name="connsiteY5" fmla="*/ 4292335 h 4292335"/>
                <a:gd name="connsiteX0" fmla="*/ 0 w 3141035"/>
                <a:gd name="connsiteY0" fmla="*/ 4283063 h 4292335"/>
                <a:gd name="connsiteX1" fmla="*/ 2991696 w 3141035"/>
                <a:gd name="connsiteY1" fmla="*/ 643109 h 4292335"/>
                <a:gd name="connsiteX2" fmla="*/ 2651206 w 3141035"/>
                <a:gd name="connsiteY2" fmla="*/ 0 h 4292335"/>
                <a:gd name="connsiteX3" fmla="*/ 2734635 w 3141035"/>
                <a:gd name="connsiteY3" fmla="*/ 9271 h 4292335"/>
                <a:gd name="connsiteX4" fmla="*/ 3141035 w 3141035"/>
                <a:gd name="connsiteY4" fmla="*/ 646538 h 4292335"/>
                <a:gd name="connsiteX5" fmla="*/ 324448 w 3141035"/>
                <a:gd name="connsiteY5" fmla="*/ 4292335 h 4292335"/>
                <a:gd name="connsiteX0" fmla="*/ 0 w 3141035"/>
                <a:gd name="connsiteY0" fmla="*/ 4283063 h 4292335"/>
                <a:gd name="connsiteX1" fmla="*/ 2991696 w 3141035"/>
                <a:gd name="connsiteY1" fmla="*/ 643109 h 4292335"/>
                <a:gd name="connsiteX2" fmla="*/ 2651206 w 3141035"/>
                <a:gd name="connsiteY2" fmla="*/ 0 h 4292335"/>
                <a:gd name="connsiteX3" fmla="*/ 3141035 w 3141035"/>
                <a:gd name="connsiteY3" fmla="*/ 34671 h 4292335"/>
                <a:gd name="connsiteX4" fmla="*/ 3141035 w 3141035"/>
                <a:gd name="connsiteY4" fmla="*/ 646538 h 4292335"/>
                <a:gd name="connsiteX5" fmla="*/ 324448 w 3141035"/>
                <a:gd name="connsiteY5" fmla="*/ 4292335 h 4292335"/>
                <a:gd name="connsiteX0" fmla="*/ 0 w 3141035"/>
                <a:gd name="connsiteY0" fmla="*/ 4248392 h 4257664"/>
                <a:gd name="connsiteX1" fmla="*/ 2991696 w 3141035"/>
                <a:gd name="connsiteY1" fmla="*/ 608438 h 4257664"/>
                <a:gd name="connsiteX2" fmla="*/ 2994106 w 3141035"/>
                <a:gd name="connsiteY2" fmla="*/ 16129 h 4257664"/>
                <a:gd name="connsiteX3" fmla="*/ 3141035 w 3141035"/>
                <a:gd name="connsiteY3" fmla="*/ 0 h 4257664"/>
                <a:gd name="connsiteX4" fmla="*/ 3141035 w 3141035"/>
                <a:gd name="connsiteY4" fmla="*/ 611867 h 4257664"/>
                <a:gd name="connsiteX5" fmla="*/ 324448 w 3141035"/>
                <a:gd name="connsiteY5" fmla="*/ 4257664 h 4257664"/>
                <a:gd name="connsiteX0" fmla="*/ 0 w 3420435"/>
                <a:gd name="connsiteY0" fmla="*/ 4248392 h 4257664"/>
                <a:gd name="connsiteX1" fmla="*/ 2991696 w 3420435"/>
                <a:gd name="connsiteY1" fmla="*/ 608438 h 4257664"/>
                <a:gd name="connsiteX2" fmla="*/ 2994106 w 3420435"/>
                <a:gd name="connsiteY2" fmla="*/ 16129 h 4257664"/>
                <a:gd name="connsiteX3" fmla="*/ 3141035 w 3420435"/>
                <a:gd name="connsiteY3" fmla="*/ 0 h 4257664"/>
                <a:gd name="connsiteX4" fmla="*/ 3420435 w 3420435"/>
                <a:gd name="connsiteY4" fmla="*/ 1234167 h 4257664"/>
                <a:gd name="connsiteX5" fmla="*/ 324448 w 3420435"/>
                <a:gd name="connsiteY5" fmla="*/ 4257664 h 4257664"/>
                <a:gd name="connsiteX0" fmla="*/ 0 w 3420435"/>
                <a:gd name="connsiteY0" fmla="*/ 4248392 h 4257664"/>
                <a:gd name="connsiteX1" fmla="*/ 3207596 w 3420435"/>
                <a:gd name="connsiteY1" fmla="*/ 1243438 h 4257664"/>
                <a:gd name="connsiteX2" fmla="*/ 2994106 w 3420435"/>
                <a:gd name="connsiteY2" fmla="*/ 16129 h 4257664"/>
                <a:gd name="connsiteX3" fmla="*/ 3141035 w 3420435"/>
                <a:gd name="connsiteY3" fmla="*/ 0 h 4257664"/>
                <a:gd name="connsiteX4" fmla="*/ 3420435 w 3420435"/>
                <a:gd name="connsiteY4" fmla="*/ 1234167 h 4257664"/>
                <a:gd name="connsiteX5" fmla="*/ 324448 w 3420435"/>
                <a:gd name="connsiteY5" fmla="*/ 4257664 h 4257664"/>
                <a:gd name="connsiteX0" fmla="*/ 0 w 3547435"/>
                <a:gd name="connsiteY0" fmla="*/ 4232263 h 4241535"/>
                <a:gd name="connsiteX1" fmla="*/ 3207596 w 3547435"/>
                <a:gd name="connsiteY1" fmla="*/ 1227309 h 4241535"/>
                <a:gd name="connsiteX2" fmla="*/ 2994106 w 3547435"/>
                <a:gd name="connsiteY2" fmla="*/ 0 h 4241535"/>
                <a:gd name="connsiteX3" fmla="*/ 3547435 w 3547435"/>
                <a:gd name="connsiteY3" fmla="*/ 110871 h 4241535"/>
                <a:gd name="connsiteX4" fmla="*/ 3420435 w 3547435"/>
                <a:gd name="connsiteY4" fmla="*/ 1218038 h 4241535"/>
                <a:gd name="connsiteX5" fmla="*/ 324448 w 3547435"/>
                <a:gd name="connsiteY5" fmla="*/ 4241535 h 4241535"/>
                <a:gd name="connsiteX0" fmla="*/ 0 w 3547435"/>
                <a:gd name="connsiteY0" fmla="*/ 4130663 h 4139935"/>
                <a:gd name="connsiteX1" fmla="*/ 3207596 w 3547435"/>
                <a:gd name="connsiteY1" fmla="*/ 1125709 h 4139935"/>
                <a:gd name="connsiteX2" fmla="*/ 3489406 w 3547435"/>
                <a:gd name="connsiteY2" fmla="*/ 0 h 4139935"/>
                <a:gd name="connsiteX3" fmla="*/ 3547435 w 3547435"/>
                <a:gd name="connsiteY3" fmla="*/ 9271 h 4139935"/>
                <a:gd name="connsiteX4" fmla="*/ 3420435 w 3547435"/>
                <a:gd name="connsiteY4" fmla="*/ 1116438 h 4139935"/>
                <a:gd name="connsiteX5" fmla="*/ 324448 w 3547435"/>
                <a:gd name="connsiteY5" fmla="*/ 4139935 h 4139935"/>
                <a:gd name="connsiteX0" fmla="*/ 0 w 3801435"/>
                <a:gd name="connsiteY0" fmla="*/ 4168763 h 4168763"/>
                <a:gd name="connsiteX1" fmla="*/ 3461596 w 3801435"/>
                <a:gd name="connsiteY1" fmla="*/ 1125709 h 4168763"/>
                <a:gd name="connsiteX2" fmla="*/ 3743406 w 3801435"/>
                <a:gd name="connsiteY2" fmla="*/ 0 h 4168763"/>
                <a:gd name="connsiteX3" fmla="*/ 3801435 w 3801435"/>
                <a:gd name="connsiteY3" fmla="*/ 9271 h 4168763"/>
                <a:gd name="connsiteX4" fmla="*/ 3674435 w 3801435"/>
                <a:gd name="connsiteY4" fmla="*/ 1116438 h 4168763"/>
                <a:gd name="connsiteX5" fmla="*/ 578448 w 3801435"/>
                <a:gd name="connsiteY5" fmla="*/ 4139935 h 4168763"/>
                <a:gd name="connsiteX0" fmla="*/ 0 w 3801435"/>
                <a:gd name="connsiteY0" fmla="*/ 4168763 h 4168763"/>
                <a:gd name="connsiteX1" fmla="*/ 3461596 w 3801435"/>
                <a:gd name="connsiteY1" fmla="*/ 1125709 h 4168763"/>
                <a:gd name="connsiteX2" fmla="*/ 3743406 w 3801435"/>
                <a:gd name="connsiteY2" fmla="*/ 0 h 4168763"/>
                <a:gd name="connsiteX3" fmla="*/ 3801435 w 3801435"/>
                <a:gd name="connsiteY3" fmla="*/ 9271 h 4168763"/>
                <a:gd name="connsiteX4" fmla="*/ 3674435 w 3801435"/>
                <a:gd name="connsiteY4" fmla="*/ 1116438 h 4168763"/>
                <a:gd name="connsiteX5" fmla="*/ 413348 w 3801435"/>
                <a:gd name="connsiteY5" fmla="*/ 4139935 h 4168763"/>
                <a:gd name="connsiteX0" fmla="*/ 0 w 3877635"/>
                <a:gd name="connsiteY0" fmla="*/ 4168763 h 4168763"/>
                <a:gd name="connsiteX1" fmla="*/ 3537796 w 3877635"/>
                <a:gd name="connsiteY1" fmla="*/ 1125709 h 4168763"/>
                <a:gd name="connsiteX2" fmla="*/ 3819606 w 3877635"/>
                <a:gd name="connsiteY2" fmla="*/ 0 h 4168763"/>
                <a:gd name="connsiteX3" fmla="*/ 3877635 w 3877635"/>
                <a:gd name="connsiteY3" fmla="*/ 9271 h 4168763"/>
                <a:gd name="connsiteX4" fmla="*/ 3750635 w 3877635"/>
                <a:gd name="connsiteY4" fmla="*/ 1116438 h 4168763"/>
                <a:gd name="connsiteX5" fmla="*/ 489548 w 3877635"/>
                <a:gd name="connsiteY5" fmla="*/ 4139935 h 4168763"/>
                <a:gd name="connsiteX0" fmla="*/ 0 w 3877635"/>
                <a:gd name="connsiteY0" fmla="*/ 4219563 h 4219563"/>
                <a:gd name="connsiteX1" fmla="*/ 3537796 w 3877635"/>
                <a:gd name="connsiteY1" fmla="*/ 1176509 h 4219563"/>
                <a:gd name="connsiteX2" fmla="*/ 2308306 w 3877635"/>
                <a:gd name="connsiteY2" fmla="*/ 0 h 4219563"/>
                <a:gd name="connsiteX3" fmla="*/ 3877635 w 3877635"/>
                <a:gd name="connsiteY3" fmla="*/ 60071 h 4219563"/>
                <a:gd name="connsiteX4" fmla="*/ 3750635 w 3877635"/>
                <a:gd name="connsiteY4" fmla="*/ 1167238 h 4219563"/>
                <a:gd name="connsiteX5" fmla="*/ 489548 w 3877635"/>
                <a:gd name="connsiteY5" fmla="*/ 4190735 h 4219563"/>
                <a:gd name="connsiteX0" fmla="*/ 0 w 3877635"/>
                <a:gd name="connsiteY0" fmla="*/ 4219563 h 4219563"/>
                <a:gd name="connsiteX1" fmla="*/ 3537796 w 3877635"/>
                <a:gd name="connsiteY1" fmla="*/ 1176509 h 4219563"/>
                <a:gd name="connsiteX2" fmla="*/ 2308306 w 3877635"/>
                <a:gd name="connsiteY2" fmla="*/ 0 h 4219563"/>
                <a:gd name="connsiteX3" fmla="*/ 3877635 w 3877635"/>
                <a:gd name="connsiteY3" fmla="*/ 60071 h 4219563"/>
                <a:gd name="connsiteX4" fmla="*/ 3750635 w 3877635"/>
                <a:gd name="connsiteY4" fmla="*/ 1167238 h 4219563"/>
                <a:gd name="connsiteX5" fmla="*/ 489548 w 3877635"/>
                <a:gd name="connsiteY5" fmla="*/ 4190735 h 4219563"/>
                <a:gd name="connsiteX0" fmla="*/ 0 w 3750635"/>
                <a:gd name="connsiteY0" fmla="*/ 4219563 h 4219563"/>
                <a:gd name="connsiteX1" fmla="*/ 3537796 w 3750635"/>
                <a:gd name="connsiteY1" fmla="*/ 1176509 h 4219563"/>
                <a:gd name="connsiteX2" fmla="*/ 2308306 w 3750635"/>
                <a:gd name="connsiteY2" fmla="*/ 0 h 4219563"/>
                <a:gd name="connsiteX3" fmla="*/ 2556835 w 3750635"/>
                <a:gd name="connsiteY3" fmla="*/ 21971 h 4219563"/>
                <a:gd name="connsiteX4" fmla="*/ 3750635 w 3750635"/>
                <a:gd name="connsiteY4" fmla="*/ 1167238 h 4219563"/>
                <a:gd name="connsiteX5" fmla="*/ 489548 w 3750635"/>
                <a:gd name="connsiteY5" fmla="*/ 4190735 h 4219563"/>
                <a:gd name="connsiteX0" fmla="*/ 0 w 3750635"/>
                <a:gd name="connsiteY0" fmla="*/ 4197592 h 4197592"/>
                <a:gd name="connsiteX1" fmla="*/ 3537796 w 3750635"/>
                <a:gd name="connsiteY1" fmla="*/ 1154538 h 4197592"/>
                <a:gd name="connsiteX2" fmla="*/ 2556835 w 3750635"/>
                <a:gd name="connsiteY2" fmla="*/ 0 h 4197592"/>
                <a:gd name="connsiteX3" fmla="*/ 3750635 w 3750635"/>
                <a:gd name="connsiteY3" fmla="*/ 1145267 h 4197592"/>
                <a:gd name="connsiteX4" fmla="*/ 489548 w 3750635"/>
                <a:gd name="connsiteY4" fmla="*/ 4168764 h 4197592"/>
                <a:gd name="connsiteX0" fmla="*/ 0 w 3750635"/>
                <a:gd name="connsiteY0" fmla="*/ 3052325 h 3052325"/>
                <a:gd name="connsiteX1" fmla="*/ 3537796 w 3750635"/>
                <a:gd name="connsiteY1" fmla="*/ 9271 h 3052325"/>
                <a:gd name="connsiteX2" fmla="*/ 3750635 w 3750635"/>
                <a:gd name="connsiteY2" fmla="*/ 0 h 3052325"/>
                <a:gd name="connsiteX3" fmla="*/ 489548 w 3750635"/>
                <a:gd name="connsiteY3" fmla="*/ 3023497 h 3052325"/>
                <a:gd name="connsiteX0" fmla="*/ 0 w 3852235"/>
                <a:gd name="connsiteY0" fmla="*/ 3052325 h 3052325"/>
                <a:gd name="connsiteX1" fmla="*/ 3537796 w 3852235"/>
                <a:gd name="connsiteY1" fmla="*/ 9271 h 3052325"/>
                <a:gd name="connsiteX2" fmla="*/ 3852235 w 3852235"/>
                <a:gd name="connsiteY2" fmla="*/ 0 h 3052325"/>
                <a:gd name="connsiteX3" fmla="*/ 489548 w 3852235"/>
                <a:gd name="connsiteY3" fmla="*/ 3023497 h 3052325"/>
                <a:gd name="connsiteX0" fmla="*/ 0 w 3852235"/>
                <a:gd name="connsiteY0" fmla="*/ 3052325 h 3052325"/>
                <a:gd name="connsiteX1" fmla="*/ 3652096 w 3852235"/>
                <a:gd name="connsiteY1" fmla="*/ 21971 h 3052325"/>
                <a:gd name="connsiteX2" fmla="*/ 3852235 w 3852235"/>
                <a:gd name="connsiteY2" fmla="*/ 0 h 3052325"/>
                <a:gd name="connsiteX3" fmla="*/ 489548 w 3852235"/>
                <a:gd name="connsiteY3" fmla="*/ 3023497 h 3052325"/>
              </a:gdLst>
              <a:ahLst/>
              <a:cxnLst>
                <a:cxn ang="0">
                  <a:pos x="connsiteX0" y="connsiteY0"/>
                </a:cxn>
                <a:cxn ang="0">
                  <a:pos x="connsiteX1" y="connsiteY1"/>
                </a:cxn>
                <a:cxn ang="0">
                  <a:pos x="connsiteX2" y="connsiteY2"/>
                </a:cxn>
                <a:cxn ang="0">
                  <a:pos x="connsiteX3" y="connsiteY3"/>
                </a:cxn>
              </a:cxnLst>
              <a:rect l="l" t="t" r="r" b="b"/>
              <a:pathLst>
                <a:path w="3852235" h="3052325">
                  <a:moveTo>
                    <a:pt x="0" y="3052325"/>
                  </a:moveTo>
                  <a:lnTo>
                    <a:pt x="3652096" y="21971"/>
                  </a:lnTo>
                  <a:lnTo>
                    <a:pt x="3852235" y="0"/>
                  </a:lnTo>
                  <a:lnTo>
                    <a:pt x="489548" y="3023497"/>
                  </a:lnTo>
                </a:path>
              </a:pathLst>
            </a:custGeom>
            <a:gradFill flip="none" rotWithShape="1">
              <a:gsLst>
                <a:gs pos="14000">
                  <a:srgbClr val="00A0EB">
                    <a:alpha val="37000"/>
                  </a:srgbClr>
                </a:gs>
                <a:gs pos="70000">
                  <a:srgbClr val="00A0EB">
                    <a:alpha val="0"/>
                  </a:srgbClr>
                </a:gs>
                <a:gs pos="0">
                  <a:srgbClr val="00A0EB">
                    <a:alpha val="0"/>
                  </a:srgbClr>
                </a:gs>
              </a:gsLst>
              <a:lin ang="5400000" scaled="0"/>
              <a:tileRect/>
            </a:gradFill>
            <a:ln w="25400" cap="flat" cmpd="sng" algn="ctr">
              <a:noFill/>
              <a:prstDash val="solid"/>
            </a:ln>
            <a:effectLst/>
          </p:spPr>
          <p:txBody>
            <a:bodyPr anchor="ctr"/>
            <a:lstStyle/>
            <a:p>
              <a:pPr algn="ctr"/>
              <a:endParaRPr lang="en-US">
                <a:solidFill>
                  <a:srgbClr val="124191"/>
                </a:solidFill>
                <a:latin typeface="Nokia Pure Text" charset="0"/>
              </a:endParaRPr>
            </a:p>
          </p:txBody>
        </p:sp>
      </p:grpSp>
      <p:sp>
        <p:nvSpPr>
          <p:cNvPr id="8" name="Rectangle 21"/>
          <p:cNvSpPr/>
          <p:nvPr/>
        </p:nvSpPr>
        <p:spPr bwMode="auto">
          <a:xfrm>
            <a:off x="1306976" y="854742"/>
            <a:ext cx="6934199" cy="3089559"/>
          </a:xfrm>
          <a:custGeom>
            <a:avLst/>
            <a:gdLst/>
            <a:ahLst/>
            <a:cxnLst/>
            <a:rect l="l" t="t" r="r" b="b"/>
            <a:pathLst>
              <a:path w="4605081" h="2242224">
                <a:moveTo>
                  <a:pt x="1612845" y="0"/>
                </a:moveTo>
                <a:cubicBezTo>
                  <a:pt x="1820704" y="0"/>
                  <a:pt x="2008884" y="84251"/>
                  <a:pt x="2145101" y="220468"/>
                </a:cubicBezTo>
                <a:lnTo>
                  <a:pt x="2145614" y="221090"/>
                </a:lnTo>
                <a:lnTo>
                  <a:pt x="2200098" y="190420"/>
                </a:lnTo>
                <a:cubicBezTo>
                  <a:pt x="2346638" y="116484"/>
                  <a:pt x="2512255" y="74840"/>
                  <a:pt x="2687599" y="74840"/>
                </a:cubicBezTo>
                <a:cubicBezTo>
                  <a:pt x="3073356" y="74840"/>
                  <a:pt x="3412036" y="276396"/>
                  <a:pt x="3604073" y="579941"/>
                </a:cubicBezTo>
                <a:lnTo>
                  <a:pt x="3618294" y="604851"/>
                </a:lnTo>
                <a:lnTo>
                  <a:pt x="3627497" y="602485"/>
                </a:lnTo>
                <a:cubicBezTo>
                  <a:pt x="3680461" y="591647"/>
                  <a:pt x="3735300" y="585955"/>
                  <a:pt x="3791468" y="585955"/>
                </a:cubicBezTo>
                <a:cubicBezTo>
                  <a:pt x="4240814" y="585955"/>
                  <a:pt x="4605081" y="950222"/>
                  <a:pt x="4605081" y="1399568"/>
                </a:cubicBezTo>
                <a:cubicBezTo>
                  <a:pt x="4605081" y="1820830"/>
                  <a:pt x="4284925" y="2167315"/>
                  <a:pt x="3874655" y="2208981"/>
                </a:cubicBezTo>
                <a:lnTo>
                  <a:pt x="3858543" y="2209794"/>
                </a:lnTo>
                <a:lnTo>
                  <a:pt x="3858543" y="2213180"/>
                </a:lnTo>
                <a:lnTo>
                  <a:pt x="3791489" y="2213180"/>
                </a:lnTo>
                <a:lnTo>
                  <a:pt x="3791468" y="2213181"/>
                </a:lnTo>
                <a:lnTo>
                  <a:pt x="3791448" y="2213180"/>
                </a:lnTo>
                <a:lnTo>
                  <a:pt x="2933331" y="2213180"/>
                </a:lnTo>
                <a:lnTo>
                  <a:pt x="2906001" y="2220207"/>
                </a:lnTo>
                <a:cubicBezTo>
                  <a:pt x="2835455" y="2234643"/>
                  <a:pt x="2762413" y="2242224"/>
                  <a:pt x="2687599" y="2242224"/>
                </a:cubicBezTo>
                <a:cubicBezTo>
                  <a:pt x="2612786" y="2242224"/>
                  <a:pt x="2539743" y="2234643"/>
                  <a:pt x="2469197" y="2220207"/>
                </a:cubicBezTo>
                <a:lnTo>
                  <a:pt x="2441867" y="2213180"/>
                </a:lnTo>
                <a:lnTo>
                  <a:pt x="872550" y="2213180"/>
                </a:lnTo>
                <a:lnTo>
                  <a:pt x="794977" y="2213180"/>
                </a:lnTo>
                <a:lnTo>
                  <a:pt x="794977" y="2209263"/>
                </a:lnTo>
                <a:lnTo>
                  <a:pt x="783337" y="2208675"/>
                </a:lnTo>
                <a:cubicBezTo>
                  <a:pt x="343348" y="2163992"/>
                  <a:pt x="0" y="1792408"/>
                  <a:pt x="0" y="1340630"/>
                </a:cubicBezTo>
                <a:cubicBezTo>
                  <a:pt x="0" y="858734"/>
                  <a:pt x="390654" y="468080"/>
                  <a:pt x="872550" y="468080"/>
                </a:cubicBezTo>
                <a:lnTo>
                  <a:pt x="916002" y="470274"/>
                </a:lnTo>
                <a:lnTo>
                  <a:pt x="919275" y="459729"/>
                </a:lnTo>
                <a:cubicBezTo>
                  <a:pt x="1033545" y="189566"/>
                  <a:pt x="1301057" y="0"/>
                  <a:pt x="1612845" y="0"/>
                </a:cubicBezTo>
                <a:close/>
              </a:path>
            </a:pathLst>
          </a:custGeom>
          <a:gradFill flip="none" rotWithShape="1">
            <a:gsLst>
              <a:gs pos="32000">
                <a:srgbClr val="1A59AC">
                  <a:shade val="51000"/>
                  <a:satMod val="130000"/>
                  <a:alpha val="84000"/>
                </a:srgbClr>
              </a:gs>
              <a:gs pos="65000">
                <a:srgbClr val="124191">
                  <a:alpha val="0"/>
                </a:srgbClr>
              </a:gs>
              <a:gs pos="0">
                <a:srgbClr val="00A0EB">
                  <a:alpha val="50000"/>
                </a:srgbClr>
              </a:gs>
            </a:gsLst>
            <a:lin ang="5400000" scaled="0"/>
            <a:tileRect/>
          </a:gradFill>
          <a:ln w="44450" cap="flat" cmpd="sng" algn="ctr">
            <a:gradFill flip="none" rotWithShape="1">
              <a:gsLst>
                <a:gs pos="0">
                  <a:srgbClr val="00A0EB"/>
                </a:gs>
                <a:gs pos="42000">
                  <a:prstClr val="white">
                    <a:alpha val="0"/>
                  </a:prstClr>
                </a:gs>
              </a:gsLst>
              <a:lin ang="5400000" scaled="0"/>
              <a:tileRect/>
            </a:gradFill>
            <a:prstDash val="solid"/>
          </a:ln>
          <a:effectLst>
            <a:outerShdw blurRad="40000" dist="23000" dir="5400000" rotWithShape="0">
              <a:srgbClr val="000000">
                <a:alpha val="35000"/>
              </a:srgbClr>
            </a:outerShdw>
          </a:effectLst>
        </p:spPr>
        <p:txBody>
          <a:bodyPr anchor="b"/>
          <a:lstStyle/>
          <a:p>
            <a:pPr algn="ctr"/>
            <a:endParaRPr lang="en-US">
              <a:solidFill>
                <a:srgbClr val="FFFFFF"/>
              </a:solidFill>
              <a:latin typeface="Nokia Pure Text" charset="0"/>
            </a:endParaRPr>
          </a:p>
        </p:txBody>
      </p:sp>
      <p:sp>
        <p:nvSpPr>
          <p:cNvPr id="9" name="Rounded Rectangle 8"/>
          <p:cNvSpPr/>
          <p:nvPr/>
        </p:nvSpPr>
        <p:spPr bwMode="auto">
          <a:xfrm>
            <a:off x="2408238" y="2195513"/>
            <a:ext cx="1055687" cy="549275"/>
          </a:xfrm>
          <a:prstGeom prst="roundRect">
            <a:avLst>
              <a:gd name="adj" fmla="val 41057"/>
            </a:avLst>
          </a:prstGeom>
          <a:noFill/>
          <a:ln w="9525" cap="flat" cmpd="sng" algn="ctr">
            <a:noFill/>
            <a:prstDash val="solid"/>
          </a:ln>
          <a:effectLst/>
        </p:spPr>
        <p:txBody>
          <a:bodyPr bIns="91440" anchor="ctr"/>
          <a:lstStyle/>
          <a:p>
            <a:pPr algn="ctr"/>
            <a:endParaRPr lang="en-US" sz="1600">
              <a:solidFill>
                <a:srgbClr val="124191"/>
              </a:solidFill>
              <a:latin typeface="Nokia Pure Text" charset="0"/>
            </a:endParaRPr>
          </a:p>
        </p:txBody>
      </p:sp>
      <p:grpSp>
        <p:nvGrpSpPr>
          <p:cNvPr id="3" name="Group 49"/>
          <p:cNvGrpSpPr>
            <a:grpSpLocks/>
          </p:cNvGrpSpPr>
          <p:nvPr/>
        </p:nvGrpSpPr>
        <p:grpSpPr bwMode="auto">
          <a:xfrm>
            <a:off x="2020888" y="1666875"/>
            <a:ext cx="4989512" cy="930275"/>
            <a:chOff x="2038349" y="2014011"/>
            <a:chExt cx="4989513" cy="930739"/>
          </a:xfrm>
        </p:grpSpPr>
        <p:grpSp>
          <p:nvGrpSpPr>
            <p:cNvPr id="5" name="Group 1"/>
            <p:cNvGrpSpPr>
              <a:grpSpLocks/>
            </p:cNvGrpSpPr>
            <p:nvPr/>
          </p:nvGrpSpPr>
          <p:grpSpPr bwMode="auto">
            <a:xfrm>
              <a:off x="2038349" y="2014011"/>
              <a:ext cx="4989513" cy="457718"/>
              <a:chOff x="2038068" y="2460222"/>
              <a:chExt cx="4989516" cy="457685"/>
            </a:xfrm>
            <a:solidFill>
              <a:srgbClr val="5ACAFF"/>
            </a:solidFill>
          </p:grpSpPr>
          <p:sp>
            <p:nvSpPr>
              <p:cNvPr id="21" name="Round Same Side Corner Rectangle 20"/>
              <p:cNvSpPr/>
              <p:nvPr/>
            </p:nvSpPr>
            <p:spPr>
              <a:xfrm rot="16200000">
                <a:off x="3089645" y="1408645"/>
                <a:ext cx="457167" cy="2560322"/>
              </a:xfrm>
              <a:prstGeom prst="round2SameRect">
                <a:avLst>
                  <a:gd name="adj1" fmla="val 42860"/>
                  <a:gd name="adj2" fmla="val 0"/>
                </a:avLst>
              </a:prstGeom>
              <a:grpFill/>
              <a:ln w="9525" cap="flat" cmpd="sng" algn="ctr">
                <a:noFill/>
                <a:prstDash val="solid"/>
              </a:ln>
              <a:effectLst/>
            </p:spPr>
            <p:txBody>
              <a:bodyPr bIns="91440" anchor="ctr"/>
              <a:lstStyle/>
              <a:p>
                <a:pPr algn="ctr">
                  <a:defRPr/>
                </a:pPr>
                <a:endParaRPr lang="en-US" kern="0">
                  <a:solidFill>
                    <a:srgbClr val="124191"/>
                  </a:solidFill>
                  <a:latin typeface="+mn-lt"/>
                  <a:ea typeface="ＭＳ Ｐゴシック" pitchFamily="34" charset="-128"/>
                </a:endParaRPr>
              </a:p>
            </p:txBody>
          </p:sp>
          <p:sp>
            <p:nvSpPr>
              <p:cNvPr id="22" name="Round Same Side Corner Rectangle 21"/>
              <p:cNvSpPr/>
              <p:nvPr/>
            </p:nvSpPr>
            <p:spPr>
              <a:xfrm rot="5400000" flipH="1">
                <a:off x="5473120" y="1363443"/>
                <a:ext cx="457166" cy="2651762"/>
              </a:xfrm>
              <a:prstGeom prst="round2SameRect">
                <a:avLst>
                  <a:gd name="adj1" fmla="val 44968"/>
                  <a:gd name="adj2" fmla="val 0"/>
                </a:avLst>
              </a:prstGeom>
              <a:grpFill/>
              <a:ln w="9525" cap="flat" cmpd="sng" algn="ctr">
                <a:noFill/>
                <a:prstDash val="solid"/>
              </a:ln>
              <a:effectLst/>
            </p:spPr>
            <p:txBody>
              <a:bodyPr bIns="91440" anchor="ctr"/>
              <a:lstStyle/>
              <a:p>
                <a:pPr algn="ctr">
                  <a:defRPr/>
                </a:pPr>
                <a:endParaRPr lang="en-US" kern="0">
                  <a:solidFill>
                    <a:srgbClr val="124191"/>
                  </a:solidFill>
                  <a:latin typeface="+mn-lt"/>
                  <a:ea typeface="ＭＳ Ｐゴシック" pitchFamily="34" charset="-128"/>
                </a:endParaRPr>
              </a:p>
            </p:txBody>
          </p:sp>
        </p:grpSp>
        <p:sp>
          <p:nvSpPr>
            <p:cNvPr id="11" name="Round Same Side Corner Rectangle 10"/>
            <p:cNvSpPr>
              <a:spLocks noChangeArrowheads="1"/>
            </p:cNvSpPr>
            <p:nvPr/>
          </p:nvSpPr>
          <p:spPr bwMode="auto">
            <a:xfrm>
              <a:off x="2062829" y="2482787"/>
              <a:ext cx="4959686" cy="461963"/>
            </a:xfrm>
            <a:custGeom>
              <a:avLst/>
              <a:gdLst>
                <a:gd name="T0" fmla="*/ 4541838 w 4541838"/>
                <a:gd name="T1" fmla="*/ 230982 h 461963"/>
                <a:gd name="T2" fmla="*/ 2270919 w 4541838"/>
                <a:gd name="T3" fmla="*/ 461963 h 461963"/>
                <a:gd name="T4" fmla="*/ 0 w 4541838"/>
                <a:gd name="T5" fmla="*/ 230982 h 461963"/>
                <a:gd name="T6" fmla="*/ 2270919 w 4541838"/>
                <a:gd name="T7" fmla="*/ 0 h 461963"/>
                <a:gd name="T8" fmla="*/ 0 60000 65536"/>
                <a:gd name="T9" fmla="*/ 1 60000 65536"/>
                <a:gd name="T10" fmla="*/ 2 60000 65536"/>
                <a:gd name="T11" fmla="*/ 3 60000 65536"/>
                <a:gd name="T12" fmla="*/ 54120 w 4541838"/>
                <a:gd name="T13" fmla="*/ 0 h 461963"/>
                <a:gd name="T14" fmla="*/ 4487718 w 4541838"/>
                <a:gd name="T15" fmla="*/ 407843 h 461963"/>
              </a:gdLst>
              <a:ahLst/>
              <a:cxnLst>
                <a:cxn ang="T8">
                  <a:pos x="T0" y="T1"/>
                </a:cxn>
                <a:cxn ang="T9">
                  <a:pos x="T2" y="T3"/>
                </a:cxn>
                <a:cxn ang="T10">
                  <a:pos x="T4" y="T5"/>
                </a:cxn>
                <a:cxn ang="T11">
                  <a:pos x="T6" y="T7"/>
                </a:cxn>
              </a:cxnLst>
              <a:rect l="T12" t="T13" r="T14" b="T15"/>
              <a:pathLst>
                <a:path w="4541838" h="461963">
                  <a:moveTo>
                    <a:pt x="0" y="0"/>
                  </a:moveTo>
                  <a:lnTo>
                    <a:pt x="4541838" y="0"/>
                  </a:lnTo>
                  <a:lnTo>
                    <a:pt x="4541838" y="277182"/>
                  </a:lnTo>
                  <a:cubicBezTo>
                    <a:pt x="4541838" y="379233"/>
                    <a:pt x="4459108" y="461962"/>
                    <a:pt x="4357057" y="461963"/>
                  </a:cubicBezTo>
                  <a:lnTo>
                    <a:pt x="184781" y="461963"/>
                  </a:lnTo>
                  <a:cubicBezTo>
                    <a:pt x="82729" y="461963"/>
                    <a:pt x="0" y="379233"/>
                    <a:pt x="0" y="277182"/>
                  </a:cubicBezTo>
                  <a:lnTo>
                    <a:pt x="0" y="0"/>
                  </a:lnTo>
                  <a:close/>
                </a:path>
              </a:pathLst>
            </a:custGeom>
            <a:gradFill rotWithShape="1">
              <a:gsLst>
                <a:gs pos="0">
                  <a:srgbClr val="124191">
                    <a:alpha val="0"/>
                  </a:srgbClr>
                </a:gs>
                <a:gs pos="24001">
                  <a:srgbClr val="124191">
                    <a:alpha val="17280"/>
                  </a:srgbClr>
                </a:gs>
                <a:gs pos="96001">
                  <a:srgbClr val="003E8F">
                    <a:alpha val="69119"/>
                  </a:srgbClr>
                </a:gs>
                <a:gs pos="100000">
                  <a:srgbClr val="00A0EB">
                    <a:alpha val="71999"/>
                  </a:srgbClr>
                </a:gs>
              </a:gsLst>
              <a:lin ang="5400000"/>
            </a:gradFill>
            <a:ln w="9525">
              <a:noFill/>
              <a:miter lim="800000"/>
              <a:headEnd/>
              <a:tailEnd/>
            </a:ln>
            <a:effectLst>
              <a:outerShdw dist="23000" dir="5400000" rotWithShape="0">
                <a:srgbClr val="808080">
                  <a:alpha val="34999"/>
                </a:srgbClr>
              </a:outerShdw>
            </a:effectLst>
          </p:spPr>
          <p:txBody>
            <a:bodyPr anchor="ctr"/>
            <a:lstStyle/>
            <a:p>
              <a:pPr algn="ctr"/>
              <a:r>
                <a:rPr lang="en-US" b="1" dirty="0">
                  <a:solidFill>
                    <a:srgbClr val="FFFFFF"/>
                  </a:solidFill>
                </a:rPr>
                <a:t>Smart Data</a:t>
              </a:r>
            </a:p>
          </p:txBody>
        </p:sp>
        <p:sp>
          <p:nvSpPr>
            <p:cNvPr id="13" name="TextBox 12"/>
            <p:cNvSpPr txBox="1"/>
            <p:nvPr/>
          </p:nvSpPr>
          <p:spPr bwMode="auto">
            <a:xfrm>
              <a:off x="2617786" y="2036247"/>
              <a:ext cx="3840164" cy="412956"/>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sz="2000" b="1" dirty="0" smtClean="0">
                  <a:solidFill>
                    <a:srgbClr val="FFFFFF"/>
                  </a:solidFill>
                  <a:ea typeface="ＭＳ Ｐゴシック" charset="-128"/>
                </a:rPr>
                <a:t>The Where Platform</a:t>
              </a:r>
              <a:endParaRPr lang="en-US" sz="2000" b="1" dirty="0">
                <a:solidFill>
                  <a:srgbClr val="FFFFFF"/>
                </a:solidFill>
                <a:ea typeface="ＭＳ Ｐゴシック" charset="-128"/>
              </a:endParaRPr>
            </a:p>
          </p:txBody>
        </p:sp>
      </p:grpSp>
      <p:sp>
        <p:nvSpPr>
          <p:cNvPr id="4" name="Title 3"/>
          <p:cNvSpPr>
            <a:spLocks noGrp="1"/>
          </p:cNvSpPr>
          <p:nvPr>
            <p:ph type="title"/>
          </p:nvPr>
        </p:nvSpPr>
        <p:spPr>
          <a:xfrm>
            <a:off x="360363" y="225822"/>
            <a:ext cx="8388350" cy="615553"/>
          </a:xfrm>
        </p:spPr>
        <p:txBody>
          <a:bodyPr/>
          <a:lstStyle/>
          <a:p>
            <a:r>
              <a:rPr lang="en-US" dirty="0" smtClean="0">
                <a:solidFill>
                  <a:srgbClr val="FFFFFF"/>
                </a:solidFill>
              </a:rPr>
              <a:t>Powering Solutions Across Screens</a:t>
            </a:r>
            <a:endParaRPr lang="en-US" sz="2000" dirty="0" smtClean="0"/>
          </a:p>
        </p:txBody>
      </p:sp>
      <p:grpSp>
        <p:nvGrpSpPr>
          <p:cNvPr id="6" name="Group 70"/>
          <p:cNvGrpSpPr>
            <a:grpSpLocks/>
          </p:cNvGrpSpPr>
          <p:nvPr/>
        </p:nvGrpSpPr>
        <p:grpSpPr bwMode="auto">
          <a:xfrm>
            <a:off x="2267246" y="2753898"/>
            <a:ext cx="4414970" cy="863225"/>
            <a:chOff x="1711040" y="3967158"/>
            <a:chExt cx="5923360" cy="1323663"/>
          </a:xfrm>
        </p:grpSpPr>
        <p:pic>
          <p:nvPicPr>
            <p:cNvPr id="64567" name="Picture 21"/>
            <p:cNvPicPr>
              <a:picLocks noChangeAspect="1" noChangeArrowheads="1"/>
            </p:cNvPicPr>
            <p:nvPr/>
          </p:nvPicPr>
          <p:blipFill>
            <a:blip r:embed="rId4" cstate="print"/>
            <a:srcRect b="14"/>
            <a:stretch>
              <a:fillRect/>
            </a:stretch>
          </p:blipFill>
          <p:spPr bwMode="auto">
            <a:xfrm>
              <a:off x="1753322" y="4489297"/>
              <a:ext cx="407988" cy="461864"/>
            </a:xfrm>
            <a:prstGeom prst="rect">
              <a:avLst/>
            </a:prstGeom>
            <a:noFill/>
            <a:ln w="9525">
              <a:noFill/>
              <a:miter lim="800000"/>
              <a:headEnd/>
              <a:tailEnd/>
            </a:ln>
          </p:spPr>
        </p:pic>
        <p:pic>
          <p:nvPicPr>
            <p:cNvPr id="64568" name="Picture 3" descr="C:\Users\edipaola\AppData\Local\Microsoft\Windows\Temporary Internet Files\Content.Outlook\IBCZ8GGX\20111020164945.png"/>
            <p:cNvPicPr>
              <a:picLocks noChangeAspect="1" noChangeArrowheads="1"/>
            </p:cNvPicPr>
            <p:nvPr/>
          </p:nvPicPr>
          <p:blipFill>
            <a:blip r:embed="rId5" cstate="print"/>
            <a:srcRect t="-1926" r="26"/>
            <a:stretch>
              <a:fillRect/>
            </a:stretch>
          </p:blipFill>
          <p:spPr bwMode="auto">
            <a:xfrm rot="5400000">
              <a:off x="2207763" y="4568924"/>
              <a:ext cx="747183" cy="497611"/>
            </a:xfrm>
            <a:prstGeom prst="rect">
              <a:avLst/>
            </a:prstGeom>
            <a:noFill/>
            <a:ln w="9525">
              <a:noFill/>
              <a:miter lim="800000"/>
              <a:headEnd/>
              <a:tailEnd/>
            </a:ln>
          </p:spPr>
        </p:pic>
        <p:pic>
          <p:nvPicPr>
            <p:cNvPr id="64569" name="Picture 51" descr="N9-Maps-3D-01-Paris.jpg"/>
            <p:cNvPicPr preferRelativeResize="0">
              <a:picLocks/>
            </p:cNvPicPr>
            <p:nvPr/>
          </p:nvPicPr>
          <p:blipFill>
            <a:blip r:embed="rId6" cstate="print"/>
            <a:srcRect r="166"/>
            <a:stretch>
              <a:fillRect/>
            </a:stretch>
          </p:blipFill>
          <p:spPr bwMode="auto">
            <a:xfrm>
              <a:off x="3045845" y="4074663"/>
              <a:ext cx="733813" cy="1156780"/>
            </a:xfrm>
            <a:prstGeom prst="rect">
              <a:avLst/>
            </a:prstGeom>
            <a:noFill/>
            <a:ln w="9525">
              <a:noFill/>
              <a:miter lim="800000"/>
              <a:headEnd/>
              <a:tailEnd/>
            </a:ln>
          </p:spPr>
        </p:pic>
        <p:pic>
          <p:nvPicPr>
            <p:cNvPr id="64570" name="Picture 2"/>
            <p:cNvPicPr preferRelativeResize="0">
              <a:picLocks noChangeArrowheads="1"/>
            </p:cNvPicPr>
            <p:nvPr/>
          </p:nvPicPr>
          <p:blipFill>
            <a:blip r:embed="rId7" cstate="print"/>
            <a:srcRect/>
            <a:stretch>
              <a:fillRect/>
            </a:stretch>
          </p:blipFill>
          <p:spPr bwMode="auto">
            <a:xfrm>
              <a:off x="4110125" y="4056714"/>
              <a:ext cx="1503251" cy="1028921"/>
            </a:xfrm>
            <a:prstGeom prst="rect">
              <a:avLst/>
            </a:prstGeom>
            <a:noFill/>
            <a:ln w="9525">
              <a:noFill/>
              <a:miter lim="800000"/>
              <a:headEnd/>
              <a:tailEnd/>
            </a:ln>
          </p:spPr>
        </p:pic>
        <p:pic>
          <p:nvPicPr>
            <p:cNvPr id="64571" name="Picture 55" descr="Drive_SR8.png"/>
            <p:cNvPicPr>
              <a:picLocks noChangeAspect="1"/>
            </p:cNvPicPr>
            <p:nvPr/>
          </p:nvPicPr>
          <p:blipFill>
            <a:blip r:embed="rId8" cstate="print"/>
            <a:srcRect/>
            <a:stretch>
              <a:fillRect/>
            </a:stretch>
          </p:blipFill>
          <p:spPr bwMode="auto">
            <a:xfrm>
              <a:off x="7019167" y="4393231"/>
              <a:ext cx="557660" cy="328593"/>
            </a:xfrm>
            <a:prstGeom prst="rect">
              <a:avLst/>
            </a:prstGeom>
            <a:noFill/>
            <a:ln w="9525">
              <a:noFill/>
              <a:miter lim="800000"/>
              <a:headEnd/>
              <a:tailEnd/>
            </a:ln>
          </p:spPr>
        </p:pic>
        <p:grpSp>
          <p:nvGrpSpPr>
            <p:cNvPr id="7" name="Group 119"/>
            <p:cNvGrpSpPr>
              <a:grpSpLocks/>
            </p:cNvGrpSpPr>
            <p:nvPr/>
          </p:nvGrpSpPr>
          <p:grpSpPr bwMode="auto">
            <a:xfrm>
              <a:off x="1711040" y="3967158"/>
              <a:ext cx="5923360" cy="1323663"/>
              <a:chOff x="2273107" y="1905001"/>
              <a:chExt cx="8075006" cy="1804481"/>
            </a:xfrm>
          </p:grpSpPr>
          <p:pic>
            <p:nvPicPr>
              <p:cNvPr id="64573" name="Picture 37"/>
              <p:cNvPicPr>
                <a:picLocks noChangeAspect="1"/>
              </p:cNvPicPr>
              <p:nvPr/>
            </p:nvPicPr>
            <p:blipFill>
              <a:blip r:embed="rId9" cstate="print"/>
              <a:srcRect/>
              <a:stretch>
                <a:fillRect/>
              </a:stretch>
            </p:blipFill>
            <p:spPr bwMode="auto">
              <a:xfrm>
                <a:off x="5380789" y="1905001"/>
                <a:ext cx="2468864" cy="1787800"/>
              </a:xfrm>
              <a:prstGeom prst="rect">
                <a:avLst/>
              </a:prstGeom>
              <a:noFill/>
              <a:ln w="9525">
                <a:noFill/>
                <a:miter lim="800000"/>
                <a:headEnd/>
                <a:tailEnd/>
              </a:ln>
            </p:spPr>
          </p:pic>
          <p:pic>
            <p:nvPicPr>
              <p:cNvPr id="64574" name="Picture 38"/>
              <p:cNvPicPr>
                <a:picLocks noChangeAspect="1"/>
              </p:cNvPicPr>
              <p:nvPr/>
            </p:nvPicPr>
            <p:blipFill>
              <a:blip r:embed="rId10" cstate="print"/>
              <a:srcRect/>
              <a:stretch>
                <a:fillRect/>
              </a:stretch>
            </p:blipFill>
            <p:spPr bwMode="auto">
              <a:xfrm>
                <a:off x="8043858" y="2103858"/>
                <a:ext cx="2304255" cy="1605624"/>
              </a:xfrm>
              <a:prstGeom prst="rect">
                <a:avLst/>
              </a:prstGeom>
              <a:noFill/>
              <a:ln w="9525">
                <a:noFill/>
                <a:miter lim="800000"/>
                <a:headEnd/>
                <a:tailEnd/>
              </a:ln>
            </p:spPr>
          </p:pic>
          <p:sp>
            <p:nvSpPr>
              <p:cNvPr id="40" name="Rectangle 25"/>
              <p:cNvSpPr/>
              <p:nvPr/>
            </p:nvSpPr>
            <p:spPr>
              <a:xfrm>
                <a:off x="4066812" y="1910641"/>
                <a:ext cx="1068326" cy="1782160"/>
              </a:xfrm>
              <a:custGeom>
                <a:avLst/>
                <a:gdLst/>
                <a:ahLst/>
                <a:cxnLst/>
                <a:rect l="l" t="t" r="r" b="b"/>
                <a:pathLst>
                  <a:path w="1149350" h="1917700">
                    <a:moveTo>
                      <a:pt x="130175" y="155575"/>
                    </a:moveTo>
                    <a:lnTo>
                      <a:pt x="130175" y="1762125"/>
                    </a:lnTo>
                    <a:lnTo>
                      <a:pt x="1019175" y="1762125"/>
                    </a:lnTo>
                    <a:lnTo>
                      <a:pt x="1019175" y="155575"/>
                    </a:lnTo>
                    <a:close/>
                    <a:moveTo>
                      <a:pt x="51859" y="0"/>
                    </a:moveTo>
                    <a:lnTo>
                      <a:pt x="1097491" y="0"/>
                    </a:lnTo>
                    <a:cubicBezTo>
                      <a:pt x="1126132" y="0"/>
                      <a:pt x="1149350" y="23218"/>
                      <a:pt x="1149350" y="51859"/>
                    </a:cubicBezTo>
                    <a:lnTo>
                      <a:pt x="1149350" y="1865841"/>
                    </a:lnTo>
                    <a:cubicBezTo>
                      <a:pt x="1149350" y="1894482"/>
                      <a:pt x="1126132" y="1917700"/>
                      <a:pt x="1097491" y="1917700"/>
                    </a:cubicBezTo>
                    <a:lnTo>
                      <a:pt x="51859" y="1917700"/>
                    </a:lnTo>
                    <a:cubicBezTo>
                      <a:pt x="23218" y="1917700"/>
                      <a:pt x="0" y="1894482"/>
                      <a:pt x="0" y="1865841"/>
                    </a:cubicBezTo>
                    <a:lnTo>
                      <a:pt x="0" y="51859"/>
                    </a:lnTo>
                    <a:cubicBezTo>
                      <a:pt x="0" y="23218"/>
                      <a:pt x="23218" y="0"/>
                      <a:pt x="51859" y="0"/>
                    </a:cubicBezTo>
                    <a:close/>
                  </a:path>
                </a:pathLst>
              </a:custGeom>
              <a:solidFill>
                <a:srgbClr val="FFFFFF"/>
              </a:solidFill>
              <a:ln w="9525" cap="flat" cmpd="sng" algn="ctr">
                <a:noFill/>
                <a:prstDash val="solid"/>
              </a:ln>
              <a:effectLst/>
            </p:spPr>
            <p:txBody>
              <a:bodyPr anchor="ctr"/>
              <a:lstStyle/>
              <a:p>
                <a:pPr algn="ctr"/>
                <a:endParaRPr lang="en-US">
                  <a:solidFill>
                    <a:srgbClr val="FFFFFF"/>
                  </a:solidFill>
                  <a:latin typeface="Nokia Pure Text" charset="0"/>
                </a:endParaRPr>
              </a:p>
            </p:txBody>
          </p:sp>
          <p:pic>
            <p:nvPicPr>
              <p:cNvPr id="64576" name="Picture 40"/>
              <p:cNvPicPr>
                <a:picLocks noChangeAspect="1"/>
              </p:cNvPicPr>
              <p:nvPr/>
            </p:nvPicPr>
            <p:blipFill>
              <a:blip r:embed="rId11" cstate="print"/>
              <a:srcRect/>
              <a:stretch>
                <a:fillRect/>
              </a:stretch>
            </p:blipFill>
            <p:spPr bwMode="auto">
              <a:xfrm>
                <a:off x="3079563" y="2428609"/>
                <a:ext cx="758512" cy="1264190"/>
              </a:xfrm>
              <a:prstGeom prst="rect">
                <a:avLst/>
              </a:prstGeom>
              <a:noFill/>
              <a:ln w="9525">
                <a:noFill/>
                <a:miter lim="800000"/>
                <a:headEnd/>
                <a:tailEnd/>
              </a:ln>
            </p:spPr>
          </p:pic>
          <p:sp>
            <p:nvSpPr>
              <p:cNvPr id="42" name="Rounded Rectangle 2"/>
              <p:cNvSpPr/>
              <p:nvPr/>
            </p:nvSpPr>
            <p:spPr>
              <a:xfrm>
                <a:off x="2273107" y="2539473"/>
                <a:ext cx="690835" cy="1153328"/>
              </a:xfrm>
              <a:custGeom>
                <a:avLst/>
                <a:gdLst/>
                <a:ahLst/>
                <a:cxnLst/>
                <a:rect l="l" t="t" r="r" b="b"/>
                <a:pathLst>
                  <a:path w="677611" h="1130600">
                    <a:moveTo>
                      <a:pt x="491205" y="882390"/>
                    </a:moveTo>
                    <a:cubicBezTo>
                      <a:pt x="482437" y="882390"/>
                      <a:pt x="475330" y="889497"/>
                      <a:pt x="475330" y="898265"/>
                    </a:cubicBezTo>
                    <a:lnTo>
                      <a:pt x="475330" y="999865"/>
                    </a:lnTo>
                    <a:cubicBezTo>
                      <a:pt x="475330" y="1008633"/>
                      <a:pt x="482437" y="1015740"/>
                      <a:pt x="491205" y="1015740"/>
                    </a:cubicBezTo>
                    <a:lnTo>
                      <a:pt x="585228" y="1015740"/>
                    </a:lnTo>
                    <a:cubicBezTo>
                      <a:pt x="593996" y="1015740"/>
                      <a:pt x="601103" y="1008633"/>
                      <a:pt x="601103" y="999865"/>
                    </a:cubicBezTo>
                    <a:lnTo>
                      <a:pt x="601103" y="898265"/>
                    </a:lnTo>
                    <a:cubicBezTo>
                      <a:pt x="601103" y="889497"/>
                      <a:pt x="593996" y="882390"/>
                      <a:pt x="585228" y="882390"/>
                    </a:cubicBezTo>
                    <a:close/>
                    <a:moveTo>
                      <a:pt x="291180" y="882390"/>
                    </a:moveTo>
                    <a:cubicBezTo>
                      <a:pt x="282412" y="882390"/>
                      <a:pt x="275305" y="889497"/>
                      <a:pt x="275305" y="898265"/>
                    </a:cubicBezTo>
                    <a:lnTo>
                      <a:pt x="275305" y="999865"/>
                    </a:lnTo>
                    <a:cubicBezTo>
                      <a:pt x="275305" y="1008633"/>
                      <a:pt x="282412" y="1015740"/>
                      <a:pt x="291180" y="1015740"/>
                    </a:cubicBezTo>
                    <a:lnTo>
                      <a:pt x="385203" y="1015740"/>
                    </a:lnTo>
                    <a:cubicBezTo>
                      <a:pt x="393971" y="1015740"/>
                      <a:pt x="401078" y="1008633"/>
                      <a:pt x="401078" y="999865"/>
                    </a:cubicBezTo>
                    <a:lnTo>
                      <a:pt x="401078" y="898265"/>
                    </a:lnTo>
                    <a:cubicBezTo>
                      <a:pt x="401078" y="889497"/>
                      <a:pt x="393971" y="882390"/>
                      <a:pt x="385203" y="882390"/>
                    </a:cubicBezTo>
                    <a:close/>
                    <a:moveTo>
                      <a:pt x="91155" y="882390"/>
                    </a:moveTo>
                    <a:cubicBezTo>
                      <a:pt x="82387" y="882390"/>
                      <a:pt x="75280" y="889497"/>
                      <a:pt x="75280" y="898265"/>
                    </a:cubicBezTo>
                    <a:lnTo>
                      <a:pt x="75280" y="999865"/>
                    </a:lnTo>
                    <a:cubicBezTo>
                      <a:pt x="75280" y="1008633"/>
                      <a:pt x="82387" y="1015740"/>
                      <a:pt x="91155" y="1015740"/>
                    </a:cubicBezTo>
                    <a:lnTo>
                      <a:pt x="185178" y="1015740"/>
                    </a:lnTo>
                    <a:cubicBezTo>
                      <a:pt x="193946" y="1015740"/>
                      <a:pt x="201053" y="1008633"/>
                      <a:pt x="201053" y="999865"/>
                    </a:cubicBezTo>
                    <a:lnTo>
                      <a:pt x="201053" y="898265"/>
                    </a:lnTo>
                    <a:cubicBezTo>
                      <a:pt x="201053" y="889497"/>
                      <a:pt x="193946" y="882390"/>
                      <a:pt x="185178" y="882390"/>
                    </a:cubicBezTo>
                    <a:close/>
                    <a:moveTo>
                      <a:pt x="491205" y="710940"/>
                    </a:moveTo>
                    <a:cubicBezTo>
                      <a:pt x="482437" y="710940"/>
                      <a:pt x="475330" y="718047"/>
                      <a:pt x="475330" y="726815"/>
                    </a:cubicBezTo>
                    <a:lnTo>
                      <a:pt x="475330" y="828415"/>
                    </a:lnTo>
                    <a:cubicBezTo>
                      <a:pt x="475330" y="837183"/>
                      <a:pt x="482437" y="844290"/>
                      <a:pt x="491205" y="844290"/>
                    </a:cubicBezTo>
                    <a:lnTo>
                      <a:pt x="585228" y="844290"/>
                    </a:lnTo>
                    <a:cubicBezTo>
                      <a:pt x="593996" y="844290"/>
                      <a:pt x="601103" y="837183"/>
                      <a:pt x="601103" y="828415"/>
                    </a:cubicBezTo>
                    <a:lnTo>
                      <a:pt x="601103" y="726815"/>
                    </a:lnTo>
                    <a:cubicBezTo>
                      <a:pt x="601103" y="718047"/>
                      <a:pt x="593996" y="710940"/>
                      <a:pt x="585228" y="710940"/>
                    </a:cubicBezTo>
                    <a:close/>
                    <a:moveTo>
                      <a:pt x="291180" y="710940"/>
                    </a:moveTo>
                    <a:cubicBezTo>
                      <a:pt x="282412" y="710940"/>
                      <a:pt x="275305" y="718047"/>
                      <a:pt x="275305" y="726815"/>
                    </a:cubicBezTo>
                    <a:lnTo>
                      <a:pt x="275305" y="828415"/>
                    </a:lnTo>
                    <a:cubicBezTo>
                      <a:pt x="275305" y="837183"/>
                      <a:pt x="282412" y="844290"/>
                      <a:pt x="291180" y="844290"/>
                    </a:cubicBezTo>
                    <a:lnTo>
                      <a:pt x="385203" y="844290"/>
                    </a:lnTo>
                    <a:cubicBezTo>
                      <a:pt x="393971" y="844290"/>
                      <a:pt x="401078" y="837183"/>
                      <a:pt x="401078" y="828415"/>
                    </a:cubicBezTo>
                    <a:lnTo>
                      <a:pt x="401078" y="726815"/>
                    </a:lnTo>
                    <a:cubicBezTo>
                      <a:pt x="401078" y="718047"/>
                      <a:pt x="393971" y="710940"/>
                      <a:pt x="385203" y="710940"/>
                    </a:cubicBezTo>
                    <a:close/>
                    <a:moveTo>
                      <a:pt x="91155" y="710940"/>
                    </a:moveTo>
                    <a:cubicBezTo>
                      <a:pt x="82387" y="710940"/>
                      <a:pt x="75280" y="718047"/>
                      <a:pt x="75280" y="726815"/>
                    </a:cubicBezTo>
                    <a:lnTo>
                      <a:pt x="75280" y="828415"/>
                    </a:lnTo>
                    <a:cubicBezTo>
                      <a:pt x="75280" y="837183"/>
                      <a:pt x="82387" y="844290"/>
                      <a:pt x="91155" y="844290"/>
                    </a:cubicBezTo>
                    <a:lnTo>
                      <a:pt x="185178" y="844290"/>
                    </a:lnTo>
                    <a:cubicBezTo>
                      <a:pt x="193946" y="844290"/>
                      <a:pt x="201053" y="837183"/>
                      <a:pt x="201053" y="828415"/>
                    </a:cubicBezTo>
                    <a:lnTo>
                      <a:pt x="201053" y="726815"/>
                    </a:lnTo>
                    <a:cubicBezTo>
                      <a:pt x="201053" y="718047"/>
                      <a:pt x="193946" y="710940"/>
                      <a:pt x="185178" y="710940"/>
                    </a:cubicBezTo>
                    <a:close/>
                    <a:moveTo>
                      <a:pt x="75280" y="72765"/>
                    </a:moveTo>
                    <a:lnTo>
                      <a:pt x="75280" y="631565"/>
                    </a:lnTo>
                    <a:lnTo>
                      <a:pt x="602330" y="631565"/>
                    </a:lnTo>
                    <a:lnTo>
                      <a:pt x="602330" y="72765"/>
                    </a:lnTo>
                    <a:close/>
                    <a:moveTo>
                      <a:pt x="30574" y="0"/>
                    </a:moveTo>
                    <a:lnTo>
                      <a:pt x="647037" y="0"/>
                    </a:lnTo>
                    <a:cubicBezTo>
                      <a:pt x="663923" y="0"/>
                      <a:pt x="677611" y="13688"/>
                      <a:pt x="677611" y="30574"/>
                    </a:cubicBezTo>
                    <a:lnTo>
                      <a:pt x="677611" y="1100026"/>
                    </a:lnTo>
                    <a:cubicBezTo>
                      <a:pt x="677611" y="1116912"/>
                      <a:pt x="663923" y="1130600"/>
                      <a:pt x="647037" y="1130600"/>
                    </a:cubicBezTo>
                    <a:lnTo>
                      <a:pt x="30574" y="1130600"/>
                    </a:lnTo>
                    <a:cubicBezTo>
                      <a:pt x="13688" y="1130600"/>
                      <a:pt x="0" y="1116912"/>
                      <a:pt x="0" y="1100026"/>
                    </a:cubicBezTo>
                    <a:lnTo>
                      <a:pt x="0" y="30574"/>
                    </a:lnTo>
                    <a:cubicBezTo>
                      <a:pt x="0" y="13688"/>
                      <a:pt x="13688" y="0"/>
                      <a:pt x="30574" y="0"/>
                    </a:cubicBezTo>
                    <a:close/>
                  </a:path>
                </a:pathLst>
              </a:custGeom>
              <a:solidFill>
                <a:srgbClr val="FFFFFF"/>
              </a:solidFill>
              <a:ln w="9525" cap="flat" cmpd="sng" algn="ctr">
                <a:noFill/>
                <a:prstDash val="solid"/>
              </a:ln>
              <a:effectLst/>
            </p:spPr>
            <p:txBody>
              <a:bodyPr anchor="ctr"/>
              <a:lstStyle/>
              <a:p>
                <a:pPr algn="ctr"/>
                <a:endParaRPr lang="en-US">
                  <a:solidFill>
                    <a:srgbClr val="FFFFFF"/>
                  </a:solidFill>
                  <a:latin typeface="Nokia Pure Text" charset="0"/>
                </a:endParaRPr>
              </a:p>
            </p:txBody>
          </p:sp>
        </p:grpSp>
      </p:grpSp>
      <p:grpSp>
        <p:nvGrpSpPr>
          <p:cNvPr id="10" name="Group 51"/>
          <p:cNvGrpSpPr>
            <a:grpSpLocks/>
          </p:cNvGrpSpPr>
          <p:nvPr/>
        </p:nvGrpSpPr>
        <p:grpSpPr bwMode="auto">
          <a:xfrm>
            <a:off x="244502" y="4544999"/>
            <a:ext cx="1005840" cy="731520"/>
            <a:chOff x="1043091" y="1941278"/>
            <a:chExt cx="1451384" cy="990757"/>
          </a:xfrm>
        </p:grpSpPr>
        <p:sp>
          <p:nvSpPr>
            <p:cNvPr id="53" name="Oval 52"/>
            <p:cNvSpPr/>
            <p:nvPr/>
          </p:nvSpPr>
          <p:spPr bwMode="auto">
            <a:xfrm rot="391483">
              <a:off x="1209826" y="2342980"/>
              <a:ext cx="1284649" cy="589055"/>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grpSp>
          <p:nvGrpSpPr>
            <p:cNvPr id="12" name="Group 54"/>
            <p:cNvGrpSpPr/>
            <p:nvPr/>
          </p:nvGrpSpPr>
          <p:grpSpPr>
            <a:xfrm>
              <a:off x="1043091" y="1941278"/>
              <a:ext cx="831011" cy="467432"/>
              <a:chOff x="2284412" y="4261788"/>
              <a:chExt cx="914400" cy="453438"/>
            </a:xfrm>
            <a:effectLst>
              <a:outerShdw blurRad="50800" dist="38100" dir="10800000" algn="r" rotWithShape="0">
                <a:prstClr val="black">
                  <a:alpha val="40000"/>
                </a:prstClr>
              </a:outerShdw>
            </a:effectLst>
          </p:grpSpPr>
          <p:sp>
            <p:nvSpPr>
              <p:cNvPr id="55" name="Rounded Rectangular Callout 54"/>
              <p:cNvSpPr/>
              <p:nvPr/>
            </p:nvSpPr>
            <p:spPr>
              <a:xfrm>
                <a:off x="2284412" y="4261788"/>
                <a:ext cx="914400" cy="443512"/>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6" name="Picture 20"/>
              <p:cNvPicPr>
                <a:picLocks noChangeAspect="1" noChangeArrowheads="1"/>
              </p:cNvPicPr>
              <p:nvPr/>
            </p:nvPicPr>
            <p:blipFill>
              <a:blip r:embed="rId12" cstate="print">
                <a:clrChange>
                  <a:clrFrom>
                    <a:srgbClr val="FFFFFF"/>
                  </a:clrFrom>
                  <a:clrTo>
                    <a:srgbClr val="FFFFFF">
                      <a:alpha val="0"/>
                    </a:srgbClr>
                  </a:clrTo>
                </a:clrChange>
              </a:blip>
              <a:stretch>
                <a:fillRect/>
              </a:stretch>
            </p:blipFill>
            <p:spPr bwMode="auto">
              <a:xfrm>
                <a:off x="2320029" y="4271853"/>
                <a:ext cx="838200" cy="443373"/>
              </a:xfrm>
              <a:prstGeom prst="rect">
                <a:avLst/>
              </a:prstGeom>
              <a:noFill/>
              <a:ln>
                <a:noFill/>
              </a:ln>
              <a:extLst/>
            </p:spPr>
          </p:pic>
        </p:grpSp>
      </p:grpSp>
      <p:grpSp>
        <p:nvGrpSpPr>
          <p:cNvPr id="14" name="Group 56"/>
          <p:cNvGrpSpPr>
            <a:grpSpLocks/>
          </p:cNvGrpSpPr>
          <p:nvPr/>
        </p:nvGrpSpPr>
        <p:grpSpPr bwMode="auto">
          <a:xfrm>
            <a:off x="228600" y="4019550"/>
            <a:ext cx="1188720" cy="548640"/>
            <a:chOff x="4535932" y="2354352"/>
            <a:chExt cx="1354532" cy="589139"/>
          </a:xfrm>
        </p:grpSpPr>
        <p:sp>
          <p:nvSpPr>
            <p:cNvPr id="58" name="Oval 57"/>
            <p:cNvSpPr/>
            <p:nvPr/>
          </p:nvSpPr>
          <p:spPr bwMode="auto">
            <a:xfrm rot="391483">
              <a:off x="4535932" y="2354352"/>
              <a:ext cx="1284662" cy="589139"/>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59" name="Rounded Rectangular Callout 58"/>
            <p:cNvSpPr>
              <a:spLocks noChangeArrowheads="1"/>
            </p:cNvSpPr>
            <p:nvPr/>
          </p:nvSpPr>
          <p:spPr bwMode="auto">
            <a:xfrm>
              <a:off x="5252779" y="2389453"/>
              <a:ext cx="623258" cy="392759"/>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64" name="Picture 2" descr="http://logok.org/wp-content/uploads/2010/12/lonely-planet.png"/>
            <p:cNvPicPr>
              <a:picLocks noChangeAspect="1" noChangeArrowheads="1"/>
            </p:cNvPicPr>
            <p:nvPr/>
          </p:nvPicPr>
          <p:blipFill>
            <a:blip r:embed="rId13" cstate="print"/>
            <a:srcRect/>
            <a:stretch>
              <a:fillRect/>
            </a:stretch>
          </p:blipFill>
          <p:spPr bwMode="auto">
            <a:xfrm>
              <a:off x="5252779" y="2429816"/>
              <a:ext cx="637685" cy="289905"/>
            </a:xfrm>
            <a:prstGeom prst="rect">
              <a:avLst/>
            </a:prstGeom>
            <a:noFill/>
            <a:ln w="9525">
              <a:noFill/>
              <a:miter lim="800000"/>
              <a:headEnd/>
              <a:tailEnd/>
            </a:ln>
          </p:spPr>
        </p:pic>
      </p:grpSp>
      <p:grpSp>
        <p:nvGrpSpPr>
          <p:cNvPr id="15" name="Group 60"/>
          <p:cNvGrpSpPr>
            <a:grpSpLocks/>
          </p:cNvGrpSpPr>
          <p:nvPr/>
        </p:nvGrpSpPr>
        <p:grpSpPr bwMode="auto">
          <a:xfrm>
            <a:off x="6553200" y="3790950"/>
            <a:ext cx="1005840" cy="457200"/>
            <a:chOff x="5893538" y="1787408"/>
            <a:chExt cx="1284027" cy="601310"/>
          </a:xfrm>
        </p:grpSpPr>
        <p:sp>
          <p:nvSpPr>
            <p:cNvPr id="62" name="Oval 61"/>
            <p:cNvSpPr/>
            <p:nvPr/>
          </p:nvSpPr>
          <p:spPr bwMode="auto">
            <a:xfrm rot="391483">
              <a:off x="5893538" y="1800101"/>
              <a:ext cx="1284027" cy="588617"/>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63" name="Rounded Rectangular Callout 62"/>
            <p:cNvSpPr>
              <a:spLocks noChangeArrowheads="1"/>
            </p:cNvSpPr>
            <p:nvPr/>
          </p:nvSpPr>
          <p:spPr bwMode="auto">
            <a:xfrm>
              <a:off x="6045938" y="1787408"/>
              <a:ext cx="761760" cy="380999"/>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61" name="Picture 18" descr="http://t1.gstatic.com/images?q=tbn:ANd9GcTMfGCyrrnFRZ2FkHPmewlA6BYcdafM0ly_nwd4_-NorpBqBNUN4A"/>
            <p:cNvPicPr>
              <a:picLocks noChangeAspect="1" noChangeArrowheads="1"/>
            </p:cNvPicPr>
            <p:nvPr/>
          </p:nvPicPr>
          <p:blipFill>
            <a:blip r:embed="rId14" cstate="print"/>
            <a:srcRect/>
            <a:stretch>
              <a:fillRect/>
            </a:stretch>
          </p:blipFill>
          <p:spPr bwMode="auto">
            <a:xfrm>
              <a:off x="6098406" y="1812834"/>
              <a:ext cx="639127" cy="351519"/>
            </a:xfrm>
            <a:prstGeom prst="rect">
              <a:avLst/>
            </a:prstGeom>
            <a:noFill/>
            <a:ln w="9525">
              <a:noFill/>
              <a:miter lim="800000"/>
              <a:headEnd/>
              <a:tailEnd/>
            </a:ln>
          </p:spPr>
        </p:pic>
      </p:grpSp>
      <p:grpSp>
        <p:nvGrpSpPr>
          <p:cNvPr id="16" name="Group 64"/>
          <p:cNvGrpSpPr>
            <a:grpSpLocks/>
          </p:cNvGrpSpPr>
          <p:nvPr/>
        </p:nvGrpSpPr>
        <p:grpSpPr bwMode="auto">
          <a:xfrm>
            <a:off x="2743200" y="4019550"/>
            <a:ext cx="1097280" cy="548640"/>
            <a:chOff x="6144573" y="2619464"/>
            <a:chExt cx="1295400" cy="589139"/>
          </a:xfrm>
        </p:grpSpPr>
        <p:sp>
          <p:nvSpPr>
            <p:cNvPr id="66" name="Oval 65"/>
            <p:cNvSpPr/>
            <p:nvPr/>
          </p:nvSpPr>
          <p:spPr bwMode="auto">
            <a:xfrm rot="391483">
              <a:off x="6144573" y="2619464"/>
              <a:ext cx="1284288" cy="589139"/>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67" name="Rounded Rectangular Callout 66"/>
            <p:cNvSpPr>
              <a:spLocks noChangeArrowheads="1"/>
            </p:cNvSpPr>
            <p:nvPr/>
          </p:nvSpPr>
          <p:spPr bwMode="auto">
            <a:xfrm>
              <a:off x="6513911" y="2695665"/>
              <a:ext cx="926062" cy="304800"/>
            </a:xfrm>
            <a:prstGeom prst="wedgeRoundRectCallout">
              <a:avLst>
                <a:gd name="adj1" fmla="val -18162"/>
                <a:gd name="adj2" fmla="val 72634"/>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58" name="Picture 4"/>
            <p:cNvPicPr>
              <a:picLocks noChangeAspect="1"/>
            </p:cNvPicPr>
            <p:nvPr/>
          </p:nvPicPr>
          <p:blipFill>
            <a:blip r:embed="rId15" cstate="print"/>
            <a:srcRect/>
            <a:stretch>
              <a:fillRect/>
            </a:stretch>
          </p:blipFill>
          <p:spPr bwMode="auto">
            <a:xfrm>
              <a:off x="6557193" y="2758271"/>
              <a:ext cx="792056" cy="164238"/>
            </a:xfrm>
            <a:prstGeom prst="rect">
              <a:avLst/>
            </a:prstGeom>
            <a:noFill/>
            <a:ln w="9525">
              <a:noFill/>
              <a:miter lim="800000"/>
              <a:headEnd/>
              <a:tailEnd/>
            </a:ln>
          </p:spPr>
        </p:pic>
      </p:grpSp>
      <p:grpSp>
        <p:nvGrpSpPr>
          <p:cNvPr id="17" name="Group 68"/>
          <p:cNvGrpSpPr>
            <a:grpSpLocks/>
          </p:cNvGrpSpPr>
          <p:nvPr/>
        </p:nvGrpSpPr>
        <p:grpSpPr bwMode="auto">
          <a:xfrm>
            <a:off x="2133600" y="4324350"/>
            <a:ext cx="914400" cy="548640"/>
            <a:chOff x="2308363" y="1397000"/>
            <a:chExt cx="1284027" cy="914802"/>
          </a:xfrm>
        </p:grpSpPr>
        <p:sp>
          <p:nvSpPr>
            <p:cNvPr id="70" name="Oval 69"/>
            <p:cNvSpPr/>
            <p:nvPr/>
          </p:nvSpPr>
          <p:spPr bwMode="auto">
            <a:xfrm rot="391483">
              <a:off x="2308363" y="1720992"/>
              <a:ext cx="1284027" cy="590810"/>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71" name="Rounded Rectangular Callout 70"/>
            <p:cNvSpPr>
              <a:spLocks noChangeArrowheads="1"/>
            </p:cNvSpPr>
            <p:nvPr/>
          </p:nvSpPr>
          <p:spPr bwMode="auto">
            <a:xfrm>
              <a:off x="2497360" y="1397000"/>
              <a:ext cx="831011" cy="549863"/>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55" name="Picture 4" descr="http://www.technobuffalo.com/wp-content/uploads/2011/05/bing-logo.png"/>
            <p:cNvPicPr>
              <a:picLocks noChangeAspect="1" noChangeArrowheads="1"/>
            </p:cNvPicPr>
            <p:nvPr/>
          </p:nvPicPr>
          <p:blipFill>
            <a:blip r:embed="rId16" cstate="print"/>
            <a:srcRect l="9155" t="31842" r="11458" b="25803"/>
            <a:stretch>
              <a:fillRect/>
            </a:stretch>
          </p:blipFill>
          <p:spPr bwMode="auto">
            <a:xfrm>
              <a:off x="2613163" y="1549400"/>
              <a:ext cx="601799" cy="269788"/>
            </a:xfrm>
            <a:prstGeom prst="rect">
              <a:avLst/>
            </a:prstGeom>
            <a:noFill/>
            <a:ln w="9525">
              <a:noFill/>
              <a:miter lim="800000"/>
              <a:headEnd/>
              <a:tailEnd/>
            </a:ln>
          </p:spPr>
        </p:pic>
      </p:grpSp>
      <p:grpSp>
        <p:nvGrpSpPr>
          <p:cNvPr id="18" name="Group 72"/>
          <p:cNvGrpSpPr>
            <a:grpSpLocks/>
          </p:cNvGrpSpPr>
          <p:nvPr/>
        </p:nvGrpSpPr>
        <p:grpSpPr bwMode="auto">
          <a:xfrm>
            <a:off x="6858000" y="4171950"/>
            <a:ext cx="1463040" cy="640080"/>
            <a:chOff x="4107484" y="1397000"/>
            <a:chExt cx="1600200" cy="834614"/>
          </a:xfrm>
        </p:grpSpPr>
        <p:sp>
          <p:nvSpPr>
            <p:cNvPr id="74" name="Oval 73"/>
            <p:cNvSpPr/>
            <p:nvPr/>
          </p:nvSpPr>
          <p:spPr bwMode="auto">
            <a:xfrm rot="391483">
              <a:off x="4107484" y="1642942"/>
              <a:ext cx="1284288" cy="588672"/>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75" name="Rounded Rectangular Callout 74"/>
            <p:cNvSpPr>
              <a:spLocks noChangeArrowheads="1"/>
            </p:cNvSpPr>
            <p:nvPr/>
          </p:nvSpPr>
          <p:spPr bwMode="auto">
            <a:xfrm>
              <a:off x="4644137" y="1397000"/>
              <a:ext cx="1063547" cy="457199"/>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52" name="Picture 6" descr="http://www.masoncreations.com/EROOS%20Mall%202nd%20Sem/Period%201/Car%20Store%20&amp;%20Parts%20Website%20-%20Orayne%20Chambers/Performance%20Parts_files/mapquest-logo.png"/>
            <p:cNvPicPr>
              <a:picLocks noChangeAspect="1" noChangeArrowheads="1"/>
            </p:cNvPicPr>
            <p:nvPr/>
          </p:nvPicPr>
          <p:blipFill>
            <a:blip r:embed="rId17" cstate="print"/>
            <a:srcRect/>
            <a:stretch>
              <a:fillRect/>
            </a:stretch>
          </p:blipFill>
          <p:spPr bwMode="auto">
            <a:xfrm>
              <a:off x="4731395" y="1440832"/>
              <a:ext cx="900089" cy="362636"/>
            </a:xfrm>
            <a:prstGeom prst="rect">
              <a:avLst/>
            </a:prstGeom>
            <a:noFill/>
            <a:ln w="9525">
              <a:noFill/>
              <a:miter lim="800000"/>
              <a:headEnd/>
              <a:tailEnd/>
            </a:ln>
          </p:spPr>
        </p:pic>
      </p:grpSp>
      <p:grpSp>
        <p:nvGrpSpPr>
          <p:cNvPr id="19" name="Group 76"/>
          <p:cNvGrpSpPr>
            <a:grpSpLocks/>
          </p:cNvGrpSpPr>
          <p:nvPr/>
        </p:nvGrpSpPr>
        <p:grpSpPr bwMode="auto">
          <a:xfrm>
            <a:off x="7772400" y="3790950"/>
            <a:ext cx="1280160" cy="640080"/>
            <a:chOff x="3021375" y="1475552"/>
            <a:chExt cx="1402025" cy="900329"/>
          </a:xfrm>
        </p:grpSpPr>
        <p:sp>
          <p:nvSpPr>
            <p:cNvPr id="78" name="Oval 77"/>
            <p:cNvSpPr/>
            <p:nvPr/>
          </p:nvSpPr>
          <p:spPr bwMode="auto">
            <a:xfrm rot="391483">
              <a:off x="3021375" y="1786777"/>
              <a:ext cx="1284528" cy="589104"/>
            </a:xfrm>
            <a:prstGeom prst="ellipse">
              <a:avLst/>
            </a:prstGeom>
            <a:gradFill flip="none" rotWithShape="1">
              <a:gsLst>
                <a:gs pos="0">
                  <a:srgbClr val="404040">
                    <a:alpha val="80000"/>
                  </a:srgbClr>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79" name="Rounded Rectangular Callout 78"/>
            <p:cNvSpPr>
              <a:spLocks noChangeArrowheads="1"/>
            </p:cNvSpPr>
            <p:nvPr/>
          </p:nvSpPr>
          <p:spPr bwMode="auto">
            <a:xfrm>
              <a:off x="3743876" y="1475552"/>
              <a:ext cx="679524" cy="471311"/>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49" name="Picture 8" descr="http://guest-travel-writers.com/wp-content/uploads/2011/06/time_out_logo.jpg"/>
            <p:cNvPicPr>
              <a:picLocks noChangeAspect="1" noChangeArrowheads="1"/>
            </p:cNvPicPr>
            <p:nvPr/>
          </p:nvPicPr>
          <p:blipFill>
            <a:blip r:embed="rId18" cstate="print"/>
            <a:srcRect/>
            <a:stretch>
              <a:fillRect/>
            </a:stretch>
          </p:blipFill>
          <p:spPr bwMode="auto">
            <a:xfrm>
              <a:off x="3787776" y="1574800"/>
              <a:ext cx="596900" cy="266700"/>
            </a:xfrm>
            <a:prstGeom prst="rect">
              <a:avLst/>
            </a:prstGeom>
            <a:noFill/>
            <a:ln w="9525">
              <a:noFill/>
              <a:miter lim="800000"/>
              <a:headEnd/>
              <a:tailEnd/>
            </a:ln>
          </p:spPr>
        </p:pic>
      </p:grpSp>
      <p:grpSp>
        <p:nvGrpSpPr>
          <p:cNvPr id="20" name="Group 80"/>
          <p:cNvGrpSpPr>
            <a:grpSpLocks/>
          </p:cNvGrpSpPr>
          <p:nvPr/>
        </p:nvGrpSpPr>
        <p:grpSpPr bwMode="auto">
          <a:xfrm>
            <a:off x="3200400" y="4552950"/>
            <a:ext cx="590550" cy="406400"/>
            <a:chOff x="3080200" y="2311401"/>
            <a:chExt cx="591065" cy="405712"/>
          </a:xfrm>
        </p:grpSpPr>
        <p:sp>
          <p:nvSpPr>
            <p:cNvPr id="82" name="Rounded Rectangular Callout 81"/>
            <p:cNvSpPr>
              <a:spLocks noChangeArrowheads="1"/>
            </p:cNvSpPr>
            <p:nvPr/>
          </p:nvSpPr>
          <p:spPr bwMode="auto">
            <a:xfrm>
              <a:off x="3080200" y="2311401"/>
              <a:ext cx="591065" cy="405712"/>
            </a:xfrm>
            <a:prstGeom prst="wedgeRoundRectCallout">
              <a:avLst>
                <a:gd name="adj1" fmla="val -20833"/>
                <a:gd name="adj2" fmla="val 62500"/>
                <a:gd name="adj3" fmla="val 16667"/>
              </a:avLst>
            </a:prstGeom>
            <a:solidFill>
              <a:schemeClr val="bg1"/>
            </a:solidFill>
            <a:ln w="25400">
              <a:noFill/>
              <a:miter lim="800000"/>
              <a:headEnd/>
              <a:tailEnd/>
            </a:ln>
            <a:effectLst>
              <a:outerShdw dist="38100" dir="10800000" algn="r" rotWithShape="0">
                <a:srgbClr val="808080">
                  <a:alpha val="39999"/>
                </a:srgbClr>
              </a:outerShdw>
            </a:effectLst>
          </p:spPr>
          <p:txBody>
            <a:bodyPr anchor="ctr"/>
            <a:lstStyle/>
            <a:p>
              <a:pPr algn="ctr"/>
              <a:endParaRPr lang="en-US">
                <a:solidFill>
                  <a:srgbClr val="FFFFFF"/>
                </a:solidFill>
                <a:latin typeface="Nokia Pure Text" charset="0"/>
              </a:endParaRPr>
            </a:p>
          </p:txBody>
        </p:sp>
        <p:pic>
          <p:nvPicPr>
            <p:cNvPr id="64546" name="Picture 10" descr="http://www.findthatlogo.com/wp-content/gallery/microsoft-logos/microsoft-logo-icon.png"/>
            <p:cNvPicPr>
              <a:picLocks noChangeAspect="1" noChangeArrowheads="1"/>
            </p:cNvPicPr>
            <p:nvPr/>
          </p:nvPicPr>
          <p:blipFill>
            <a:blip r:embed="rId19" cstate="print"/>
            <a:srcRect/>
            <a:stretch>
              <a:fillRect/>
            </a:stretch>
          </p:blipFill>
          <p:spPr bwMode="auto">
            <a:xfrm>
              <a:off x="3193963" y="2349844"/>
              <a:ext cx="357360" cy="330201"/>
            </a:xfrm>
            <a:prstGeom prst="rect">
              <a:avLst/>
            </a:prstGeom>
            <a:noFill/>
            <a:ln w="9525">
              <a:noFill/>
              <a:miter lim="800000"/>
              <a:headEnd/>
              <a:tailEnd/>
            </a:ln>
          </p:spPr>
        </p:pic>
      </p:grpSp>
      <p:grpSp>
        <p:nvGrpSpPr>
          <p:cNvPr id="30" name="Group 106"/>
          <p:cNvGrpSpPr>
            <a:grpSpLocks/>
          </p:cNvGrpSpPr>
          <p:nvPr/>
        </p:nvGrpSpPr>
        <p:grpSpPr bwMode="auto">
          <a:xfrm>
            <a:off x="3225132" y="1197808"/>
            <a:ext cx="2786063" cy="361950"/>
            <a:chOff x="3042151" y="1123950"/>
            <a:chExt cx="2786389" cy="362516"/>
          </a:xfrm>
        </p:grpSpPr>
        <p:pic>
          <p:nvPicPr>
            <p:cNvPr id="64538" name="Picture 162"/>
            <p:cNvPicPr>
              <a:picLocks noChangeAspect="1"/>
            </p:cNvPicPr>
            <p:nvPr/>
          </p:nvPicPr>
          <p:blipFill>
            <a:blip r:embed="rId20" cstate="print"/>
            <a:srcRect/>
            <a:stretch>
              <a:fillRect/>
            </a:stretch>
          </p:blipFill>
          <p:spPr bwMode="auto">
            <a:xfrm>
              <a:off x="3940898" y="1149226"/>
              <a:ext cx="329936" cy="311963"/>
            </a:xfrm>
            <a:prstGeom prst="rect">
              <a:avLst/>
            </a:prstGeom>
            <a:noFill/>
            <a:ln w="9525">
              <a:noFill/>
              <a:miter lim="800000"/>
              <a:headEnd/>
              <a:tailEnd/>
            </a:ln>
          </p:spPr>
        </p:pic>
        <p:pic>
          <p:nvPicPr>
            <p:cNvPr id="64539" name="Picture 163"/>
            <p:cNvPicPr>
              <a:picLocks noChangeAspect="1"/>
            </p:cNvPicPr>
            <p:nvPr/>
          </p:nvPicPr>
          <p:blipFill>
            <a:blip r:embed="rId21" cstate="print"/>
            <a:srcRect/>
            <a:stretch>
              <a:fillRect/>
            </a:stretch>
          </p:blipFill>
          <p:spPr bwMode="auto">
            <a:xfrm>
              <a:off x="3042151" y="1146130"/>
              <a:ext cx="318131" cy="318155"/>
            </a:xfrm>
            <a:prstGeom prst="rect">
              <a:avLst/>
            </a:prstGeom>
            <a:noFill/>
            <a:ln w="9525">
              <a:noFill/>
              <a:miter lim="800000"/>
              <a:headEnd/>
              <a:tailEnd/>
            </a:ln>
          </p:spPr>
        </p:pic>
        <p:pic>
          <p:nvPicPr>
            <p:cNvPr id="64540" name="Picture 164"/>
            <p:cNvPicPr>
              <a:picLocks noChangeAspect="1"/>
            </p:cNvPicPr>
            <p:nvPr/>
          </p:nvPicPr>
          <p:blipFill>
            <a:blip r:embed="rId22" cstate="print"/>
            <a:srcRect/>
            <a:stretch>
              <a:fillRect/>
            </a:stretch>
          </p:blipFill>
          <p:spPr bwMode="auto">
            <a:xfrm>
              <a:off x="5277329" y="1123950"/>
              <a:ext cx="245557" cy="362516"/>
            </a:xfrm>
            <a:prstGeom prst="rect">
              <a:avLst/>
            </a:prstGeom>
            <a:noFill/>
            <a:ln w="9525">
              <a:noFill/>
              <a:miter lim="800000"/>
              <a:headEnd/>
              <a:tailEnd/>
            </a:ln>
          </p:spPr>
        </p:pic>
        <p:pic>
          <p:nvPicPr>
            <p:cNvPr id="64541" name="Picture 165"/>
            <p:cNvPicPr>
              <a:picLocks noChangeAspect="1"/>
            </p:cNvPicPr>
            <p:nvPr/>
          </p:nvPicPr>
          <p:blipFill>
            <a:blip r:embed="rId23" cstate="print"/>
            <a:srcRect/>
            <a:stretch>
              <a:fillRect/>
            </a:stretch>
          </p:blipFill>
          <p:spPr bwMode="auto">
            <a:xfrm>
              <a:off x="5650065" y="1131970"/>
              <a:ext cx="178475" cy="346476"/>
            </a:xfrm>
            <a:prstGeom prst="rect">
              <a:avLst/>
            </a:prstGeom>
            <a:noFill/>
            <a:ln w="9525">
              <a:noFill/>
              <a:miter lim="800000"/>
              <a:headEnd/>
              <a:tailEnd/>
            </a:ln>
          </p:spPr>
        </p:pic>
        <p:pic>
          <p:nvPicPr>
            <p:cNvPr id="64542" name="Picture 166"/>
            <p:cNvPicPr>
              <a:picLocks noChangeAspect="1"/>
            </p:cNvPicPr>
            <p:nvPr/>
          </p:nvPicPr>
          <p:blipFill>
            <a:blip r:embed="rId24" cstate="print"/>
            <a:srcRect/>
            <a:stretch>
              <a:fillRect/>
            </a:stretch>
          </p:blipFill>
          <p:spPr bwMode="auto">
            <a:xfrm>
              <a:off x="3487460" y="1151477"/>
              <a:ext cx="326262" cy="307462"/>
            </a:xfrm>
            <a:prstGeom prst="rect">
              <a:avLst/>
            </a:prstGeom>
            <a:noFill/>
            <a:ln w="9525">
              <a:noFill/>
              <a:miter lim="800000"/>
              <a:headEnd/>
              <a:tailEnd/>
            </a:ln>
          </p:spPr>
        </p:pic>
        <p:pic>
          <p:nvPicPr>
            <p:cNvPr id="64543" name="Picture 167"/>
            <p:cNvPicPr>
              <a:picLocks noChangeAspect="1"/>
            </p:cNvPicPr>
            <p:nvPr/>
          </p:nvPicPr>
          <p:blipFill>
            <a:blip r:embed="rId25" cstate="print"/>
            <a:srcRect/>
            <a:stretch>
              <a:fillRect/>
            </a:stretch>
          </p:blipFill>
          <p:spPr bwMode="auto">
            <a:xfrm>
              <a:off x="4850410" y="1155326"/>
              <a:ext cx="299743" cy="299765"/>
            </a:xfrm>
            <a:prstGeom prst="rect">
              <a:avLst/>
            </a:prstGeom>
            <a:noFill/>
            <a:ln w="9525">
              <a:noFill/>
              <a:miter lim="800000"/>
              <a:headEnd/>
              <a:tailEnd/>
            </a:ln>
          </p:spPr>
        </p:pic>
        <p:pic>
          <p:nvPicPr>
            <p:cNvPr id="64544" name="Picture 168"/>
            <p:cNvPicPr>
              <a:picLocks noChangeAspect="1"/>
            </p:cNvPicPr>
            <p:nvPr/>
          </p:nvPicPr>
          <p:blipFill>
            <a:blip r:embed="rId26" cstate="print"/>
            <a:srcRect/>
            <a:stretch>
              <a:fillRect/>
            </a:stretch>
          </p:blipFill>
          <p:spPr bwMode="auto">
            <a:xfrm>
              <a:off x="4398012" y="1151968"/>
              <a:ext cx="325221" cy="306481"/>
            </a:xfrm>
            <a:prstGeom prst="rect">
              <a:avLst/>
            </a:prstGeom>
            <a:noFill/>
            <a:ln w="9525">
              <a:noFill/>
              <a:miter lim="800000"/>
              <a:headEnd/>
              <a:tailEnd/>
            </a:ln>
          </p:spPr>
        </p:pic>
      </p:grpSp>
      <p:pic>
        <p:nvPicPr>
          <p:cNvPr id="101" name="Picture 100" descr="drive.png"/>
          <p:cNvPicPr>
            <a:picLocks noChangeAspect="1"/>
          </p:cNvPicPr>
          <p:nvPr/>
        </p:nvPicPr>
        <p:blipFill>
          <a:blip r:embed="rId27" cstate="print"/>
          <a:srcRect/>
          <a:stretch>
            <a:fillRect/>
          </a:stretch>
        </p:blipFill>
        <p:spPr bwMode="auto">
          <a:xfrm>
            <a:off x="381000" y="3867150"/>
            <a:ext cx="274320" cy="274320"/>
          </a:xfrm>
          <a:prstGeom prst="rect">
            <a:avLst/>
          </a:prstGeom>
          <a:noFill/>
          <a:ln w="9525">
            <a:noFill/>
            <a:miter lim="800000"/>
            <a:headEnd/>
            <a:tailEnd/>
          </a:ln>
        </p:spPr>
      </p:pic>
      <p:pic>
        <p:nvPicPr>
          <p:cNvPr id="102" name="Picture 101"/>
          <p:cNvPicPr>
            <a:picLocks noChangeAspect="1"/>
          </p:cNvPicPr>
          <p:nvPr/>
        </p:nvPicPr>
        <p:blipFill>
          <a:blip r:embed="rId28" cstate="print"/>
          <a:srcRect/>
          <a:stretch>
            <a:fillRect/>
          </a:stretch>
        </p:blipFill>
        <p:spPr bwMode="auto">
          <a:xfrm>
            <a:off x="6019800" y="3867150"/>
            <a:ext cx="458294" cy="457200"/>
          </a:xfrm>
          <a:prstGeom prst="rect">
            <a:avLst/>
          </a:prstGeom>
          <a:noFill/>
          <a:ln w="9525">
            <a:noFill/>
            <a:miter lim="800000"/>
            <a:headEnd/>
            <a:tailEnd/>
          </a:ln>
        </p:spPr>
      </p:pic>
      <p:pic>
        <p:nvPicPr>
          <p:cNvPr id="103" name="Picture 102" descr="maps.png"/>
          <p:cNvPicPr>
            <a:picLocks noChangeAspect="1"/>
          </p:cNvPicPr>
          <p:nvPr/>
        </p:nvPicPr>
        <p:blipFill>
          <a:blip r:embed="rId29" cstate="print"/>
          <a:srcRect/>
          <a:stretch>
            <a:fillRect/>
          </a:stretch>
        </p:blipFill>
        <p:spPr bwMode="auto">
          <a:xfrm>
            <a:off x="1447800" y="4552950"/>
            <a:ext cx="457200" cy="457200"/>
          </a:xfrm>
          <a:prstGeom prst="rect">
            <a:avLst/>
          </a:prstGeom>
          <a:noFill/>
          <a:ln w="9525">
            <a:noFill/>
            <a:miter lim="800000"/>
            <a:headEnd/>
            <a:tailEnd/>
          </a:ln>
        </p:spPr>
      </p:pic>
      <p:pic>
        <p:nvPicPr>
          <p:cNvPr id="104" name="Picture 103" descr="public-transport.png"/>
          <p:cNvPicPr>
            <a:picLocks noChangeAspect="1"/>
          </p:cNvPicPr>
          <p:nvPr/>
        </p:nvPicPr>
        <p:blipFill>
          <a:blip r:embed="rId30" cstate="print"/>
          <a:srcRect/>
          <a:stretch>
            <a:fillRect/>
          </a:stretch>
        </p:blipFill>
        <p:spPr bwMode="auto">
          <a:xfrm>
            <a:off x="1905000" y="4019550"/>
            <a:ext cx="365760" cy="365760"/>
          </a:xfrm>
          <a:prstGeom prst="rect">
            <a:avLst/>
          </a:prstGeom>
          <a:noFill/>
          <a:ln w="9525">
            <a:noFill/>
            <a:miter lim="800000"/>
            <a:headEnd/>
            <a:tailEnd/>
          </a:ln>
        </p:spPr>
      </p:pic>
      <p:pic>
        <p:nvPicPr>
          <p:cNvPr id="105" name="Picture 104"/>
          <p:cNvPicPr>
            <a:picLocks noChangeAspect="1"/>
          </p:cNvPicPr>
          <p:nvPr/>
        </p:nvPicPr>
        <p:blipFill>
          <a:blip r:embed="rId31" cstate="print"/>
          <a:srcRect/>
          <a:stretch>
            <a:fillRect/>
          </a:stretch>
        </p:blipFill>
        <p:spPr bwMode="auto">
          <a:xfrm>
            <a:off x="8570913" y="4248150"/>
            <a:ext cx="457199" cy="457200"/>
          </a:xfrm>
          <a:prstGeom prst="rect">
            <a:avLst/>
          </a:prstGeom>
          <a:noFill/>
          <a:ln w="9525">
            <a:noFill/>
            <a:miter lim="800000"/>
            <a:headEnd/>
            <a:tailEnd/>
          </a:ln>
        </p:spPr>
      </p:pic>
      <p:pic>
        <p:nvPicPr>
          <p:cNvPr id="106" name="Picture 105"/>
          <p:cNvPicPr>
            <a:picLocks noChangeAspect="1"/>
          </p:cNvPicPr>
          <p:nvPr/>
        </p:nvPicPr>
        <p:blipFill>
          <a:blip r:embed="rId32" cstate="print"/>
          <a:srcRect/>
          <a:stretch>
            <a:fillRect/>
          </a:stretch>
        </p:blipFill>
        <p:spPr bwMode="auto">
          <a:xfrm>
            <a:off x="7848600" y="3790950"/>
            <a:ext cx="274320" cy="274320"/>
          </a:xfrm>
          <a:prstGeom prst="rect">
            <a:avLst/>
          </a:prstGeom>
          <a:noFill/>
          <a:ln w="9525">
            <a:noFill/>
            <a:miter lim="800000"/>
            <a:headEnd/>
            <a:tailEnd/>
          </a:ln>
        </p:spPr>
      </p:pic>
      <p:sp>
        <p:nvSpPr>
          <p:cNvPr id="80" name="Rectangle 79"/>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anim calcmode="lin" valueType="num">
                                      <p:cBhvr>
                                        <p:cTn id="23" dur="500" fill="hold"/>
                                        <p:tgtEl>
                                          <p:spTgt spid="101"/>
                                        </p:tgtEl>
                                        <p:attrNameLst>
                                          <p:attrName>ppt_x</p:attrName>
                                        </p:attrNameLst>
                                      </p:cBhvr>
                                      <p:tavLst>
                                        <p:tav tm="0">
                                          <p:val>
                                            <p:strVal val="#ppt_x"/>
                                          </p:val>
                                        </p:tav>
                                        <p:tav tm="100000">
                                          <p:val>
                                            <p:strVal val="#ppt_x"/>
                                          </p:val>
                                        </p:tav>
                                      </p:tavLst>
                                    </p:anim>
                                    <p:anim calcmode="lin" valueType="num">
                                      <p:cBhvr>
                                        <p:cTn id="24" dur="500" fill="hold"/>
                                        <p:tgtEl>
                                          <p:spTgt spid="101"/>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
                                          </p:val>
                                        </p:tav>
                                        <p:tav tm="100000">
                                          <p:val>
                                            <p:strVal val="#ppt_x"/>
                                          </p:val>
                                        </p:tav>
                                      </p:tavLst>
                                    </p:anim>
                                    <p:anim calcmode="lin" valueType="num">
                                      <p:cBhvr>
                                        <p:cTn id="30" dur="5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fade">
                                      <p:cBhvr>
                                        <p:cTn id="40" dur="500"/>
                                        <p:tgtEl>
                                          <p:spTgt spid="105"/>
                                        </p:tgtEl>
                                      </p:cBhvr>
                                    </p:animEffect>
                                    <p:anim calcmode="lin" valueType="num">
                                      <p:cBhvr>
                                        <p:cTn id="41" dur="500" fill="hold"/>
                                        <p:tgtEl>
                                          <p:spTgt spid="105"/>
                                        </p:tgtEl>
                                        <p:attrNameLst>
                                          <p:attrName>ppt_x</p:attrName>
                                        </p:attrNameLst>
                                      </p:cBhvr>
                                      <p:tavLst>
                                        <p:tav tm="0">
                                          <p:val>
                                            <p:strVal val="#ppt_x"/>
                                          </p:val>
                                        </p:tav>
                                        <p:tav tm="100000">
                                          <p:val>
                                            <p:strVal val="#ppt_x"/>
                                          </p:val>
                                        </p:tav>
                                      </p:tavLst>
                                    </p:anim>
                                    <p:anim calcmode="lin" valueType="num">
                                      <p:cBhvr>
                                        <p:cTn id="42" dur="500" fill="hold"/>
                                        <p:tgtEl>
                                          <p:spTgt spid="105"/>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anim calcmode="lin" valueType="num">
                                      <p:cBhvr>
                                        <p:cTn id="53" dur="500" fill="hold"/>
                                        <p:tgtEl>
                                          <p:spTgt spid="19"/>
                                        </p:tgtEl>
                                        <p:attrNameLst>
                                          <p:attrName>ppt_x</p:attrName>
                                        </p:attrNameLst>
                                      </p:cBhvr>
                                      <p:tavLst>
                                        <p:tav tm="0">
                                          <p:val>
                                            <p:strVal val="#ppt_x"/>
                                          </p:val>
                                        </p:tav>
                                        <p:tav tm="100000">
                                          <p:val>
                                            <p:strVal val="#ppt_x"/>
                                          </p:val>
                                        </p:tav>
                                      </p:tavLst>
                                    </p:anim>
                                    <p:anim calcmode="lin" valueType="num">
                                      <p:cBhvr>
                                        <p:cTn id="54" dur="500" fill="hold"/>
                                        <p:tgtEl>
                                          <p:spTgt spid="19"/>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fade">
                                      <p:cBhvr>
                                        <p:cTn id="58" dur="500"/>
                                        <p:tgtEl>
                                          <p:spTgt spid="104"/>
                                        </p:tgtEl>
                                      </p:cBhvr>
                                    </p:animEffect>
                                    <p:anim calcmode="lin" valueType="num">
                                      <p:cBhvr>
                                        <p:cTn id="59" dur="500" fill="hold"/>
                                        <p:tgtEl>
                                          <p:spTgt spid="104"/>
                                        </p:tgtEl>
                                        <p:attrNameLst>
                                          <p:attrName>ppt_x</p:attrName>
                                        </p:attrNameLst>
                                      </p:cBhvr>
                                      <p:tavLst>
                                        <p:tav tm="0">
                                          <p:val>
                                            <p:strVal val="#ppt_x"/>
                                          </p:val>
                                        </p:tav>
                                        <p:tav tm="100000">
                                          <p:val>
                                            <p:strVal val="#ppt_x"/>
                                          </p:val>
                                        </p:tav>
                                      </p:tavLst>
                                    </p:anim>
                                    <p:anim calcmode="lin" valueType="num">
                                      <p:cBhvr>
                                        <p:cTn id="60" dur="500" fill="hold"/>
                                        <p:tgtEl>
                                          <p:spTgt spid="104"/>
                                        </p:tgtEl>
                                        <p:attrNameLst>
                                          <p:attrName>ppt_y</p:attrName>
                                        </p:attrNameLst>
                                      </p:cBhvr>
                                      <p:tavLst>
                                        <p:tav tm="0">
                                          <p:val>
                                            <p:strVal val="#ppt_y+.1"/>
                                          </p:val>
                                        </p:tav>
                                        <p:tav tm="100000">
                                          <p:val>
                                            <p:strVal val="#ppt_y"/>
                                          </p:val>
                                        </p:tav>
                                      </p:tavLst>
                                    </p:anim>
                                  </p:childTnLst>
                                </p:cTn>
                              </p:par>
                            </p:childTnLst>
                          </p:cTn>
                        </p:par>
                        <p:par>
                          <p:cTn id="61" fill="hold">
                            <p:stCondLst>
                              <p:cond delay="5000"/>
                            </p:stCondLst>
                            <p:childTnLst>
                              <p:par>
                                <p:cTn id="62" presetID="42"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anim calcmode="lin" valueType="num">
                                      <p:cBhvr>
                                        <p:cTn id="65" dur="500" fill="hold"/>
                                        <p:tgtEl>
                                          <p:spTgt spid="18"/>
                                        </p:tgtEl>
                                        <p:attrNameLst>
                                          <p:attrName>ppt_x</p:attrName>
                                        </p:attrNameLst>
                                      </p:cBhvr>
                                      <p:tavLst>
                                        <p:tav tm="0">
                                          <p:val>
                                            <p:strVal val="#ppt_x"/>
                                          </p:val>
                                        </p:tav>
                                        <p:tav tm="100000">
                                          <p:val>
                                            <p:strVal val="#ppt_x"/>
                                          </p:val>
                                        </p:tav>
                                      </p:tavLst>
                                    </p:anim>
                                    <p:anim calcmode="lin" valueType="num">
                                      <p:cBhvr>
                                        <p:cTn id="66" dur="500" fill="hold"/>
                                        <p:tgtEl>
                                          <p:spTgt spid="18"/>
                                        </p:tgtEl>
                                        <p:attrNameLst>
                                          <p:attrName>ppt_y</p:attrName>
                                        </p:attrNameLst>
                                      </p:cBhvr>
                                      <p:tavLst>
                                        <p:tav tm="0">
                                          <p:val>
                                            <p:strVal val="#ppt_y+.1"/>
                                          </p:val>
                                        </p:tav>
                                        <p:tav tm="100000">
                                          <p:val>
                                            <p:strVal val="#ppt_y"/>
                                          </p:val>
                                        </p:tav>
                                      </p:tavLst>
                                    </p:anim>
                                  </p:childTnLst>
                                </p:cTn>
                              </p:par>
                            </p:childTnLst>
                          </p:cTn>
                        </p:par>
                        <p:par>
                          <p:cTn id="67" fill="hold">
                            <p:stCondLst>
                              <p:cond delay="5500"/>
                            </p:stCondLst>
                            <p:childTnLst>
                              <p:par>
                                <p:cTn id="68" presetID="42" presetClass="entr" presetSubtype="0"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anim calcmode="lin" valueType="num">
                                      <p:cBhvr>
                                        <p:cTn id="71" dur="500" fill="hold"/>
                                        <p:tgtEl>
                                          <p:spTgt spid="17"/>
                                        </p:tgtEl>
                                        <p:attrNameLst>
                                          <p:attrName>ppt_x</p:attrName>
                                        </p:attrNameLst>
                                      </p:cBhvr>
                                      <p:tavLst>
                                        <p:tav tm="0">
                                          <p:val>
                                            <p:strVal val="#ppt_x"/>
                                          </p:val>
                                        </p:tav>
                                        <p:tav tm="100000">
                                          <p:val>
                                            <p:strVal val="#ppt_x"/>
                                          </p:val>
                                        </p:tav>
                                      </p:tavLst>
                                    </p:anim>
                                    <p:anim calcmode="lin" valueType="num">
                                      <p:cBhvr>
                                        <p:cTn id="72" dur="500" fill="hold"/>
                                        <p:tgtEl>
                                          <p:spTgt spid="17"/>
                                        </p:tgtEl>
                                        <p:attrNameLst>
                                          <p:attrName>ppt_y</p:attrName>
                                        </p:attrNameLst>
                                      </p:cBhvr>
                                      <p:tavLst>
                                        <p:tav tm="0">
                                          <p:val>
                                            <p:strVal val="#ppt_y+.1"/>
                                          </p:val>
                                        </p:tav>
                                        <p:tav tm="100000">
                                          <p:val>
                                            <p:strVal val="#ppt_y"/>
                                          </p:val>
                                        </p:tav>
                                      </p:tavLst>
                                    </p:anim>
                                  </p:childTnLst>
                                </p:cTn>
                              </p:par>
                            </p:childTnLst>
                          </p:cTn>
                        </p:par>
                        <p:par>
                          <p:cTn id="73" fill="hold">
                            <p:stCondLst>
                              <p:cond delay="6000"/>
                            </p:stCondLst>
                            <p:childTnLst>
                              <p:par>
                                <p:cTn id="74" presetID="42" presetClass="entr" presetSubtype="0" fill="hold" nodeType="afterEffect">
                                  <p:stCondLst>
                                    <p:cond delay="0"/>
                                  </p:stCondLst>
                                  <p:childTnLst>
                                    <p:set>
                                      <p:cBhvr>
                                        <p:cTn id="75" dur="1" fill="hold">
                                          <p:stCondLst>
                                            <p:cond delay="0"/>
                                          </p:stCondLst>
                                        </p:cTn>
                                        <p:tgtEl>
                                          <p:spTgt spid="102"/>
                                        </p:tgtEl>
                                        <p:attrNameLst>
                                          <p:attrName>style.visibility</p:attrName>
                                        </p:attrNameLst>
                                      </p:cBhvr>
                                      <p:to>
                                        <p:strVal val="visible"/>
                                      </p:to>
                                    </p:set>
                                    <p:animEffect transition="in" filter="fade">
                                      <p:cBhvr>
                                        <p:cTn id="76" dur="500"/>
                                        <p:tgtEl>
                                          <p:spTgt spid="102"/>
                                        </p:tgtEl>
                                      </p:cBhvr>
                                    </p:animEffect>
                                    <p:anim calcmode="lin" valueType="num">
                                      <p:cBhvr>
                                        <p:cTn id="77" dur="500" fill="hold"/>
                                        <p:tgtEl>
                                          <p:spTgt spid="102"/>
                                        </p:tgtEl>
                                        <p:attrNameLst>
                                          <p:attrName>ppt_x</p:attrName>
                                        </p:attrNameLst>
                                      </p:cBhvr>
                                      <p:tavLst>
                                        <p:tav tm="0">
                                          <p:val>
                                            <p:strVal val="#ppt_x"/>
                                          </p:val>
                                        </p:tav>
                                        <p:tav tm="100000">
                                          <p:val>
                                            <p:strVal val="#ppt_x"/>
                                          </p:val>
                                        </p:tav>
                                      </p:tavLst>
                                    </p:anim>
                                    <p:anim calcmode="lin" valueType="num">
                                      <p:cBhvr>
                                        <p:cTn id="78" dur="500" fill="hold"/>
                                        <p:tgtEl>
                                          <p:spTgt spid="102"/>
                                        </p:tgtEl>
                                        <p:attrNameLst>
                                          <p:attrName>ppt_y</p:attrName>
                                        </p:attrNameLst>
                                      </p:cBhvr>
                                      <p:tavLst>
                                        <p:tav tm="0">
                                          <p:val>
                                            <p:strVal val="#ppt_y+.1"/>
                                          </p:val>
                                        </p:tav>
                                        <p:tav tm="100000">
                                          <p:val>
                                            <p:strVal val="#ppt_y"/>
                                          </p:val>
                                        </p:tav>
                                      </p:tavLst>
                                    </p:anim>
                                  </p:childTnLst>
                                </p:cTn>
                              </p:par>
                            </p:childTnLst>
                          </p:cTn>
                        </p:par>
                        <p:par>
                          <p:cTn id="79" fill="hold">
                            <p:stCondLst>
                              <p:cond delay="6500"/>
                            </p:stCondLst>
                            <p:childTnLst>
                              <p:par>
                                <p:cTn id="80" presetID="42" presetClass="entr" presetSubtype="0"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42" presetClass="entr" presetSubtype="0" fill="hold" nodeType="afterEffect">
                                  <p:stCondLst>
                                    <p:cond delay="0"/>
                                  </p:stCondLst>
                                  <p:childTnLst>
                                    <p:set>
                                      <p:cBhvr>
                                        <p:cTn id="87" dur="1" fill="hold">
                                          <p:stCondLst>
                                            <p:cond delay="0"/>
                                          </p:stCondLst>
                                        </p:cTn>
                                        <p:tgtEl>
                                          <p:spTgt spid="103"/>
                                        </p:tgtEl>
                                        <p:attrNameLst>
                                          <p:attrName>style.visibility</p:attrName>
                                        </p:attrNameLst>
                                      </p:cBhvr>
                                      <p:to>
                                        <p:strVal val="visible"/>
                                      </p:to>
                                    </p:set>
                                    <p:animEffect transition="in" filter="fade">
                                      <p:cBhvr>
                                        <p:cTn id="88" dur="500"/>
                                        <p:tgtEl>
                                          <p:spTgt spid="103"/>
                                        </p:tgtEl>
                                      </p:cBhvr>
                                    </p:animEffect>
                                    <p:anim calcmode="lin" valueType="num">
                                      <p:cBhvr>
                                        <p:cTn id="89" dur="500" fill="hold"/>
                                        <p:tgtEl>
                                          <p:spTgt spid="103"/>
                                        </p:tgtEl>
                                        <p:attrNameLst>
                                          <p:attrName>ppt_x</p:attrName>
                                        </p:attrNameLst>
                                      </p:cBhvr>
                                      <p:tavLst>
                                        <p:tav tm="0">
                                          <p:val>
                                            <p:strVal val="#ppt_x"/>
                                          </p:val>
                                        </p:tav>
                                        <p:tav tm="100000">
                                          <p:val>
                                            <p:strVal val="#ppt_x"/>
                                          </p:val>
                                        </p:tav>
                                      </p:tavLst>
                                    </p:anim>
                                    <p:anim calcmode="lin" valueType="num">
                                      <p:cBhvr>
                                        <p:cTn id="90" dur="500" fill="hold"/>
                                        <p:tgtEl>
                                          <p:spTgt spid="103"/>
                                        </p:tgtEl>
                                        <p:attrNameLst>
                                          <p:attrName>ppt_y</p:attrName>
                                        </p:attrNameLst>
                                      </p:cBhvr>
                                      <p:tavLst>
                                        <p:tav tm="0">
                                          <p:val>
                                            <p:strVal val="#ppt_y+.1"/>
                                          </p:val>
                                        </p:tav>
                                        <p:tav tm="100000">
                                          <p:val>
                                            <p:strVal val="#ppt_y"/>
                                          </p:val>
                                        </p:tav>
                                      </p:tavLst>
                                    </p:anim>
                                  </p:childTnLst>
                                </p:cTn>
                              </p:par>
                            </p:childTnLst>
                          </p:cTn>
                        </p:par>
                        <p:par>
                          <p:cTn id="91" fill="hold">
                            <p:stCondLst>
                              <p:cond delay="7500"/>
                            </p:stCondLst>
                            <p:childTnLst>
                              <p:par>
                                <p:cTn id="92" presetID="42" presetClass="entr" presetSubtype="0" fill="hold" nodeType="afterEffect">
                                  <p:stCondLst>
                                    <p:cond delay="0"/>
                                  </p:stCondLst>
                                  <p:childTnLst>
                                    <p:set>
                                      <p:cBhvr>
                                        <p:cTn id="93" dur="1" fill="hold">
                                          <p:stCondLst>
                                            <p:cond delay="0"/>
                                          </p:stCondLst>
                                        </p:cTn>
                                        <p:tgtEl>
                                          <p:spTgt spid="106"/>
                                        </p:tgtEl>
                                        <p:attrNameLst>
                                          <p:attrName>style.visibility</p:attrName>
                                        </p:attrNameLst>
                                      </p:cBhvr>
                                      <p:to>
                                        <p:strVal val="visible"/>
                                      </p:to>
                                    </p:set>
                                    <p:animEffect transition="in" filter="fade">
                                      <p:cBhvr>
                                        <p:cTn id="94" dur="500"/>
                                        <p:tgtEl>
                                          <p:spTgt spid="106"/>
                                        </p:tgtEl>
                                      </p:cBhvr>
                                    </p:animEffect>
                                    <p:anim calcmode="lin" valueType="num">
                                      <p:cBhvr>
                                        <p:cTn id="95" dur="500" fill="hold"/>
                                        <p:tgtEl>
                                          <p:spTgt spid="106"/>
                                        </p:tgtEl>
                                        <p:attrNameLst>
                                          <p:attrName>ppt_x</p:attrName>
                                        </p:attrNameLst>
                                      </p:cBhvr>
                                      <p:tavLst>
                                        <p:tav tm="0">
                                          <p:val>
                                            <p:strVal val="#ppt_x"/>
                                          </p:val>
                                        </p:tav>
                                        <p:tav tm="100000">
                                          <p:val>
                                            <p:strVal val="#ppt_x"/>
                                          </p:val>
                                        </p:tav>
                                      </p:tavLst>
                                    </p:anim>
                                    <p:anim calcmode="lin" valueType="num">
                                      <p:cBhvr>
                                        <p:cTn id="96" dur="500" fill="hold"/>
                                        <p:tgtEl>
                                          <p:spTgt spid="106"/>
                                        </p:tgtEl>
                                        <p:attrNameLst>
                                          <p:attrName>ppt_y</p:attrName>
                                        </p:attrNameLst>
                                      </p:cBhvr>
                                      <p:tavLst>
                                        <p:tav tm="0">
                                          <p:val>
                                            <p:strVal val="#ppt_y+.1"/>
                                          </p:val>
                                        </p:tav>
                                        <p:tav tm="100000">
                                          <p:val>
                                            <p:strVal val="#ppt_y"/>
                                          </p:val>
                                        </p:tav>
                                      </p:tavLst>
                                    </p:anim>
                                  </p:childTnLst>
                                </p:cTn>
                              </p:par>
                            </p:childTnLst>
                          </p:cTn>
                        </p:par>
                        <p:par>
                          <p:cTn id="97" fill="hold">
                            <p:stCondLst>
                              <p:cond delay="8000"/>
                            </p:stCondLst>
                            <p:childTnLst>
                              <p:par>
                                <p:cTn id="98" presetID="42" presetClass="entr" presetSubtype="0" fill="hold" nodeType="after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fade">
                                      <p:cBhvr>
                                        <p:cTn id="100" dur="500"/>
                                        <p:tgtEl>
                                          <p:spTgt spid="14"/>
                                        </p:tgtEl>
                                      </p:cBhvr>
                                    </p:animEffect>
                                    <p:anim calcmode="lin" valueType="num">
                                      <p:cBhvr>
                                        <p:cTn id="101" dur="500" fill="hold"/>
                                        <p:tgtEl>
                                          <p:spTgt spid="14"/>
                                        </p:tgtEl>
                                        <p:attrNameLst>
                                          <p:attrName>ppt_x</p:attrName>
                                        </p:attrNameLst>
                                      </p:cBhvr>
                                      <p:tavLst>
                                        <p:tav tm="0">
                                          <p:val>
                                            <p:strVal val="#ppt_x"/>
                                          </p:val>
                                        </p:tav>
                                        <p:tav tm="100000">
                                          <p:val>
                                            <p:strVal val="#ppt_x"/>
                                          </p:val>
                                        </p:tav>
                                      </p:tavLst>
                                    </p:anim>
                                    <p:anim calcmode="lin" valueType="num">
                                      <p:cBhvr>
                                        <p:cTn id="10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4" name="Title 3"/>
          <p:cNvSpPr>
            <a:spLocks noGrp="1"/>
          </p:cNvSpPr>
          <p:nvPr>
            <p:ph type="title"/>
          </p:nvPr>
        </p:nvSpPr>
        <p:spPr>
          <a:xfrm>
            <a:off x="344488" y="215900"/>
            <a:ext cx="8388350" cy="615950"/>
          </a:xfrm>
        </p:spPr>
        <p:txBody>
          <a:bodyPr/>
          <a:lstStyle/>
          <a:p>
            <a:r>
              <a:rPr lang="en-GB" dirty="0" smtClean="0">
                <a:solidFill>
                  <a:srgbClr val="FFFFFF"/>
                </a:solidFill>
              </a:rPr>
              <a:t>A Portfolio </a:t>
            </a:r>
            <a:r>
              <a:rPr lang="en-GB" dirty="0">
                <a:solidFill>
                  <a:srgbClr val="FFFFFF"/>
                </a:solidFill>
              </a:rPr>
              <a:t>O</a:t>
            </a:r>
            <a:r>
              <a:rPr lang="en-GB" dirty="0" smtClean="0">
                <a:solidFill>
                  <a:srgbClr val="FFFFFF"/>
                </a:solidFill>
              </a:rPr>
              <a:t>f Functional APIs</a:t>
            </a:r>
            <a:endParaRPr lang="en-US" dirty="0" smtClean="0"/>
          </a:p>
        </p:txBody>
      </p:sp>
      <p:sp>
        <p:nvSpPr>
          <p:cNvPr id="7" name="TextBox 6"/>
          <p:cNvSpPr txBox="1"/>
          <p:nvPr/>
        </p:nvSpPr>
        <p:spPr>
          <a:xfrm rot="5400000">
            <a:off x="3869690" y="3079750"/>
            <a:ext cx="822960" cy="1493521"/>
          </a:xfrm>
          <a:prstGeom prst="round2SameRect">
            <a:avLst/>
          </a:prstGeom>
          <a:solidFill>
            <a:schemeClr val="bg1"/>
          </a:solidFill>
          <a:ln w="38100">
            <a:solidFill>
              <a:srgbClr val="80BC0C"/>
            </a:solidFill>
          </a:ln>
        </p:spPr>
        <p:txBody>
          <a:bodyPr vert="vert270" wrap="square" lIns="91440" tIns="45720" bIns="91440" rtlCol="0" anchor="ctr">
            <a:noAutofit/>
          </a:bodyPr>
          <a:lstStyle/>
          <a:p>
            <a:pPr algn="ctr"/>
            <a:r>
              <a:rPr lang="en-US" sz="1400" dirty="0" smtClean="0">
                <a:solidFill>
                  <a:srgbClr val="01408C"/>
                </a:solidFill>
                <a:latin typeface="+mn-lt"/>
              </a:rPr>
              <a:t>Nokia Places API for Java ME</a:t>
            </a:r>
          </a:p>
        </p:txBody>
      </p:sp>
      <p:sp>
        <p:nvSpPr>
          <p:cNvPr id="10" name="TextBox 9"/>
          <p:cNvSpPr txBox="1"/>
          <p:nvPr/>
        </p:nvSpPr>
        <p:spPr>
          <a:xfrm rot="5400000">
            <a:off x="2002790" y="3079750"/>
            <a:ext cx="822960" cy="1493521"/>
          </a:xfrm>
          <a:prstGeom prst="round2SameRect">
            <a:avLst/>
          </a:prstGeom>
          <a:solidFill>
            <a:schemeClr val="bg1"/>
          </a:solidFill>
          <a:ln w="38100">
            <a:solidFill>
              <a:srgbClr val="80BC0C"/>
            </a:solidFill>
          </a:ln>
        </p:spPr>
        <p:txBody>
          <a:bodyPr vert="vert270" wrap="square" lIns="91440" tIns="0" bIns="91440" rtlCol="0" anchor="ctr">
            <a:noAutofit/>
          </a:bodyPr>
          <a:lstStyle/>
          <a:p>
            <a:pPr algn="ctr"/>
            <a:r>
              <a:rPr lang="en-US" sz="1400" dirty="0" smtClean="0">
                <a:solidFill>
                  <a:srgbClr val="01408C"/>
                </a:solidFill>
                <a:latin typeface="+mn-lt"/>
              </a:rPr>
              <a:t>Nokia Maps API for Qt</a:t>
            </a:r>
          </a:p>
        </p:txBody>
      </p:sp>
      <p:sp>
        <p:nvSpPr>
          <p:cNvPr id="15" name="TextBox 14"/>
          <p:cNvSpPr txBox="1"/>
          <p:nvPr/>
        </p:nvSpPr>
        <p:spPr>
          <a:xfrm>
            <a:off x="6096000" y="4705350"/>
            <a:ext cx="1375698" cy="276999"/>
          </a:xfrm>
          <a:prstGeom prst="rect">
            <a:avLst/>
          </a:prstGeom>
          <a:noFill/>
        </p:spPr>
        <p:txBody>
          <a:bodyPr wrap="none" rtlCol="0">
            <a:spAutoFit/>
          </a:bodyPr>
          <a:lstStyle/>
          <a:p>
            <a:pPr algn="ctr"/>
            <a:r>
              <a:rPr lang="en-US" sz="1200" dirty="0" smtClean="0">
                <a:solidFill>
                  <a:schemeClr val="bg1"/>
                </a:solidFill>
              </a:rPr>
              <a:t>* coming in 2012</a:t>
            </a:r>
            <a:endParaRPr lang="en-US" sz="1200" dirty="0">
              <a:solidFill>
                <a:schemeClr val="bg1"/>
              </a:solidFill>
            </a:endParaRPr>
          </a:p>
        </p:txBody>
      </p:sp>
      <p:sp>
        <p:nvSpPr>
          <p:cNvPr id="17" name="TextBox 16"/>
          <p:cNvSpPr txBox="1"/>
          <p:nvPr/>
        </p:nvSpPr>
        <p:spPr>
          <a:xfrm rot="5400000">
            <a:off x="7475220" y="897255"/>
            <a:ext cx="822960" cy="1466850"/>
          </a:xfrm>
          <a:prstGeom prst="round2SameRect">
            <a:avLst/>
          </a:prstGeom>
          <a:solidFill>
            <a:schemeClr val="bg1">
              <a:lumMod val="85000"/>
            </a:schemeClr>
          </a:solidFill>
          <a:ln w="38100">
            <a:solidFill>
              <a:srgbClr val="5ACAFF"/>
            </a:solidFill>
          </a:ln>
        </p:spPr>
        <p:txBody>
          <a:bodyPr vert="vert270" wrap="square" lIns="91440" tIns="0" rIns="91440" bIns="91440" rtlCol="0" anchor="ctr">
            <a:noAutofit/>
          </a:bodyPr>
          <a:lstStyle/>
          <a:p>
            <a:pPr algn="ctr"/>
            <a:r>
              <a:rPr lang="en-US" sz="1400" dirty="0" smtClean="0">
                <a:latin typeface="+mn-lt"/>
              </a:rPr>
              <a:t>Nokia Maps API for HTML5</a:t>
            </a:r>
            <a:r>
              <a:rPr lang="en-US" dirty="0" smtClean="0">
                <a:latin typeface="+mn-lt"/>
              </a:rPr>
              <a:t>*</a:t>
            </a:r>
          </a:p>
        </p:txBody>
      </p:sp>
      <p:sp>
        <p:nvSpPr>
          <p:cNvPr id="21" name="TextBox 20"/>
          <p:cNvSpPr txBox="1"/>
          <p:nvPr/>
        </p:nvSpPr>
        <p:spPr>
          <a:xfrm>
            <a:off x="352425" y="1209675"/>
            <a:ext cx="1005840" cy="822960"/>
          </a:xfrm>
          <a:prstGeom prst="roundRect">
            <a:avLst/>
          </a:prstGeom>
          <a:solidFill>
            <a:srgbClr val="5ACAFF"/>
          </a:solidFill>
        </p:spPr>
        <p:txBody>
          <a:bodyPr wrap="square" rtlCol="0" anchor="ctr">
            <a:noAutofit/>
          </a:bodyPr>
          <a:lstStyle/>
          <a:p>
            <a:pPr algn="ctr"/>
            <a:r>
              <a:rPr lang="en-US" dirty="0" smtClean="0">
                <a:solidFill>
                  <a:schemeClr val="bg1"/>
                </a:solidFill>
                <a:latin typeface="+mn-lt"/>
              </a:rPr>
              <a:t>Web</a:t>
            </a:r>
            <a:endParaRPr lang="en-US" dirty="0">
              <a:solidFill>
                <a:schemeClr val="bg1"/>
              </a:solidFill>
              <a:latin typeface="+mn-lt"/>
            </a:endParaRPr>
          </a:p>
        </p:txBody>
      </p:sp>
      <p:sp>
        <p:nvSpPr>
          <p:cNvPr id="22" name="TextBox 21"/>
          <p:cNvSpPr txBox="1"/>
          <p:nvPr/>
        </p:nvSpPr>
        <p:spPr>
          <a:xfrm>
            <a:off x="354088" y="3460036"/>
            <a:ext cx="1005840" cy="715089"/>
          </a:xfrm>
          <a:prstGeom prst="roundRect">
            <a:avLst/>
          </a:prstGeom>
          <a:solidFill>
            <a:srgbClr val="80BC0C"/>
          </a:solidFill>
        </p:spPr>
        <p:txBody>
          <a:bodyPr wrap="square" rtlCol="0" anchor="ctr">
            <a:spAutoFit/>
          </a:bodyPr>
          <a:lstStyle/>
          <a:p>
            <a:pPr algn="ctr"/>
            <a:r>
              <a:rPr lang="en-US" dirty="0" smtClean="0">
                <a:solidFill>
                  <a:schemeClr val="bg1"/>
                </a:solidFill>
                <a:latin typeface="+mn-lt"/>
              </a:rPr>
              <a:t>Native Mobile</a:t>
            </a:r>
            <a:endParaRPr lang="en-US" dirty="0">
              <a:solidFill>
                <a:schemeClr val="bg1"/>
              </a:solidFill>
              <a:latin typeface="+mn-lt"/>
            </a:endParaRPr>
          </a:p>
        </p:txBody>
      </p:sp>
      <p:sp>
        <p:nvSpPr>
          <p:cNvPr id="23" name="TextBox 22"/>
          <p:cNvSpPr txBox="1"/>
          <p:nvPr/>
        </p:nvSpPr>
        <p:spPr>
          <a:xfrm>
            <a:off x="358265" y="2354415"/>
            <a:ext cx="1005840" cy="715089"/>
          </a:xfrm>
          <a:prstGeom prst="roundRect">
            <a:avLst/>
          </a:prstGeom>
          <a:solidFill>
            <a:srgbClr val="CE007F"/>
          </a:solidFill>
        </p:spPr>
        <p:txBody>
          <a:bodyPr wrap="square" rtlCol="0" anchor="ctr">
            <a:spAutoFit/>
          </a:bodyPr>
          <a:lstStyle/>
          <a:p>
            <a:pPr algn="ctr"/>
            <a:r>
              <a:rPr lang="en-US" dirty="0" smtClean="0">
                <a:solidFill>
                  <a:schemeClr val="bg1"/>
                </a:solidFill>
                <a:latin typeface="+mn-lt"/>
              </a:rPr>
              <a:t>Mobile Web</a:t>
            </a:r>
            <a:endParaRPr lang="en-US" dirty="0">
              <a:solidFill>
                <a:schemeClr val="bg1"/>
              </a:solidFill>
              <a:latin typeface="+mn-lt"/>
            </a:endParaRPr>
          </a:p>
        </p:txBody>
      </p:sp>
      <p:sp>
        <p:nvSpPr>
          <p:cNvPr id="25" name="TextBox 24"/>
          <p:cNvSpPr txBox="1"/>
          <p:nvPr/>
        </p:nvSpPr>
        <p:spPr>
          <a:xfrm rot="5400000">
            <a:off x="1979295" y="897255"/>
            <a:ext cx="822960" cy="1466850"/>
          </a:xfrm>
          <a:prstGeom prst="round2SameRect">
            <a:avLst/>
          </a:prstGeom>
          <a:solidFill>
            <a:schemeClr val="bg1"/>
          </a:solidFill>
          <a:ln w="38100">
            <a:solidFill>
              <a:srgbClr val="5ACAFF"/>
            </a:solidFill>
          </a:ln>
        </p:spPr>
        <p:txBody>
          <a:bodyPr vert="vert270" wrap="square" rtlCol="0">
            <a:noAutofit/>
          </a:bodyPr>
          <a:lstStyle/>
          <a:p>
            <a:pPr algn="ctr"/>
            <a:r>
              <a:rPr lang="en-US" sz="1400" dirty="0" smtClean="0"/>
              <a:t>Nokia Maps API </a:t>
            </a:r>
            <a:br>
              <a:rPr lang="en-US" sz="1400" dirty="0" smtClean="0"/>
            </a:br>
            <a:r>
              <a:rPr lang="en-US" sz="1400" dirty="0" smtClean="0"/>
              <a:t>for JavaScript</a:t>
            </a:r>
          </a:p>
        </p:txBody>
      </p:sp>
      <p:sp>
        <p:nvSpPr>
          <p:cNvPr id="30" name="TextBox 21"/>
          <p:cNvSpPr txBox="1"/>
          <p:nvPr/>
        </p:nvSpPr>
        <p:spPr>
          <a:xfrm rot="5400000">
            <a:off x="3846195" y="897255"/>
            <a:ext cx="822960" cy="1466850"/>
          </a:xfrm>
          <a:prstGeom prst="round2SameRect">
            <a:avLst/>
          </a:prstGeom>
          <a:solidFill>
            <a:schemeClr val="bg1"/>
          </a:solidFill>
          <a:ln w="38100">
            <a:solidFill>
              <a:srgbClr val="5ACAFF"/>
            </a:solidFill>
          </a:ln>
        </p:spPr>
        <p:txBody>
          <a:bodyPr vert="vert270" wrap="square" lIns="91440" tIns="91440" bIns="91440" rtlCol="0" anchor="ctr">
            <a:noAutofit/>
          </a:bodyPr>
          <a:lstStyle/>
          <a:p>
            <a:pPr algn="ctr"/>
            <a:r>
              <a:rPr lang="en-US" sz="1400" dirty="0" smtClean="0">
                <a:latin typeface="+mn-lt"/>
              </a:rPr>
              <a:t>Nokia Places API for JavaScript</a:t>
            </a:r>
            <a:endParaRPr lang="en-US" sz="1100" dirty="0" smtClean="0">
              <a:latin typeface="+mn-lt"/>
            </a:endParaRPr>
          </a:p>
        </p:txBody>
      </p:sp>
      <p:sp>
        <p:nvSpPr>
          <p:cNvPr id="35" name="TextBox 34"/>
          <p:cNvSpPr txBox="1"/>
          <p:nvPr/>
        </p:nvSpPr>
        <p:spPr>
          <a:xfrm rot="5400000">
            <a:off x="5727065" y="3098800"/>
            <a:ext cx="822960" cy="1493521"/>
          </a:xfrm>
          <a:prstGeom prst="round2SameRect">
            <a:avLst/>
          </a:prstGeom>
          <a:solidFill>
            <a:schemeClr val="bg1">
              <a:lumMod val="85000"/>
            </a:schemeClr>
          </a:solidFill>
          <a:ln w="38100">
            <a:solidFill>
              <a:srgbClr val="80BC0C"/>
            </a:solidFill>
          </a:ln>
        </p:spPr>
        <p:txBody>
          <a:bodyPr vert="vert270" wrap="square" tIns="0" bIns="91440" rtlCol="0" anchor="ctr">
            <a:noAutofit/>
          </a:bodyPr>
          <a:lstStyle/>
          <a:p>
            <a:pPr algn="ctr"/>
            <a:r>
              <a:rPr lang="en-US" sz="1400" dirty="0" smtClean="0">
                <a:solidFill>
                  <a:srgbClr val="01408C"/>
                </a:solidFill>
                <a:latin typeface="+mn-lt"/>
              </a:rPr>
              <a:t>Nokia Maps API for Windows Phone*</a:t>
            </a:r>
          </a:p>
        </p:txBody>
      </p:sp>
      <p:sp>
        <p:nvSpPr>
          <p:cNvPr id="38" name="TextBox 37"/>
          <p:cNvSpPr txBox="1"/>
          <p:nvPr/>
        </p:nvSpPr>
        <p:spPr>
          <a:xfrm rot="5400000">
            <a:off x="2016760" y="1940094"/>
            <a:ext cx="822960" cy="1524000"/>
          </a:xfrm>
          <a:prstGeom prst="round2SameRect">
            <a:avLst/>
          </a:prstGeom>
          <a:solidFill>
            <a:schemeClr val="bg1">
              <a:lumMod val="85000"/>
            </a:schemeClr>
          </a:solidFill>
          <a:ln w="38100">
            <a:solidFill>
              <a:srgbClr val="CE007F"/>
            </a:solidFill>
          </a:ln>
        </p:spPr>
        <p:txBody>
          <a:bodyPr vert="vert270" wrap="square" rtlCol="0" anchor="ctr">
            <a:noAutofit/>
          </a:bodyPr>
          <a:lstStyle/>
          <a:p>
            <a:pPr algn="ctr"/>
            <a:r>
              <a:rPr lang="en-US" sz="1400" dirty="0" smtClean="0">
                <a:solidFill>
                  <a:srgbClr val="01408C"/>
                </a:solidFill>
                <a:latin typeface="+mn-lt"/>
              </a:rPr>
              <a:t>Nokia Maps API </a:t>
            </a:r>
            <a:br>
              <a:rPr lang="en-US" sz="1400" dirty="0" smtClean="0">
                <a:solidFill>
                  <a:srgbClr val="01408C"/>
                </a:solidFill>
                <a:latin typeface="+mn-lt"/>
              </a:rPr>
            </a:br>
            <a:r>
              <a:rPr lang="en-US" sz="1400" dirty="0" smtClean="0">
                <a:solidFill>
                  <a:srgbClr val="01408C"/>
                </a:solidFill>
                <a:latin typeface="+mn-lt"/>
              </a:rPr>
              <a:t>for HTML5*</a:t>
            </a:r>
          </a:p>
        </p:txBody>
      </p:sp>
      <p:sp>
        <p:nvSpPr>
          <p:cNvPr id="43" name="TextBox 8"/>
          <p:cNvSpPr txBox="1"/>
          <p:nvPr/>
        </p:nvSpPr>
        <p:spPr>
          <a:xfrm rot="5400000">
            <a:off x="5705475" y="918210"/>
            <a:ext cx="822960" cy="1463040"/>
          </a:xfrm>
          <a:prstGeom prst="round2SameRect">
            <a:avLst/>
          </a:prstGeom>
          <a:solidFill>
            <a:schemeClr val="bg1"/>
          </a:solidFill>
          <a:ln w="38100">
            <a:solidFill>
              <a:srgbClr val="5ACAFF"/>
            </a:solidFill>
          </a:ln>
        </p:spPr>
        <p:txBody>
          <a:bodyPr vert="vert270" wrap="square" lIns="91440" tIns="0" bIns="91440" rtlCol="0">
            <a:noAutofit/>
          </a:bodyPr>
          <a:lstStyle/>
          <a:p>
            <a:pPr algn="ctr"/>
            <a:r>
              <a:rPr lang="en-US" sz="1400" dirty="0" smtClean="0"/>
              <a:t>Nokia Map Image API for HTTP</a:t>
            </a:r>
          </a:p>
        </p:txBody>
      </p:sp>
      <p:sp>
        <p:nvSpPr>
          <p:cNvPr id="46" name="TextBox 45"/>
          <p:cNvSpPr txBox="1"/>
          <p:nvPr/>
        </p:nvSpPr>
        <p:spPr>
          <a:xfrm rot="5400000">
            <a:off x="5713095" y="906780"/>
            <a:ext cx="822960" cy="1466850"/>
          </a:xfrm>
          <a:prstGeom prst="round2SameRect">
            <a:avLst/>
          </a:prstGeom>
          <a:solidFill>
            <a:schemeClr val="bg1">
              <a:lumMod val="85000"/>
            </a:schemeClr>
          </a:solidFill>
          <a:ln w="38100">
            <a:solidFill>
              <a:srgbClr val="5ACAFF"/>
            </a:solidFill>
          </a:ln>
        </p:spPr>
        <p:txBody>
          <a:bodyPr vert="vert270" wrap="square" lIns="91440" tIns="0" bIns="91440" rtlCol="0" anchor="ctr">
            <a:noAutofit/>
          </a:bodyPr>
          <a:lstStyle/>
          <a:p>
            <a:pPr algn="ctr"/>
            <a:r>
              <a:rPr lang="en-US" sz="1400" dirty="0" smtClean="0">
                <a:latin typeface="+mn-lt"/>
              </a:rPr>
              <a:t>Nokia Places API for HTTP</a:t>
            </a:r>
          </a:p>
        </p:txBody>
      </p:sp>
      <p:sp>
        <p:nvSpPr>
          <p:cNvPr id="49" name="TextBox 48"/>
          <p:cNvSpPr txBox="1"/>
          <p:nvPr/>
        </p:nvSpPr>
        <p:spPr>
          <a:xfrm rot="5400000">
            <a:off x="1979295" y="897255"/>
            <a:ext cx="822960" cy="1466850"/>
          </a:xfrm>
          <a:prstGeom prst="round2SameRect">
            <a:avLst/>
          </a:prstGeom>
          <a:solidFill>
            <a:schemeClr val="bg1"/>
          </a:solidFill>
          <a:ln w="38100">
            <a:solidFill>
              <a:srgbClr val="5ACAFF"/>
            </a:solidFill>
          </a:ln>
        </p:spPr>
        <p:txBody>
          <a:bodyPr vert="vert270" wrap="square" lIns="91440" tIns="91440" bIns="91440" rtlCol="0" anchor="ctr">
            <a:noAutofit/>
          </a:bodyPr>
          <a:lstStyle/>
          <a:p>
            <a:pPr algn="ctr"/>
            <a:r>
              <a:rPr lang="en-US" sz="1400" dirty="0" smtClean="0">
                <a:latin typeface="+mn-lt"/>
              </a:rPr>
              <a:t>Nokia Maps API for JavaScript</a:t>
            </a:r>
            <a:endParaRPr lang="en-US" sz="1100" dirty="0" smtClean="0">
              <a:latin typeface="+mn-lt"/>
            </a:endParaRPr>
          </a:p>
        </p:txBody>
      </p:sp>
      <p:sp>
        <p:nvSpPr>
          <p:cNvPr id="19" name="Rectangle 18"/>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49"/>
                                        </p:tgtEl>
                                      </p:cBhvr>
                                    </p:animEffect>
                                    <p:set>
                                      <p:cBhvr>
                                        <p:cTn id="7" dur="1" fill="hold">
                                          <p:stCondLst>
                                            <p:cond delay="999"/>
                                          </p:stCondLst>
                                        </p:cTn>
                                        <p:tgtEl>
                                          <p:spTgt spid="49"/>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000"/>
                                        <p:tgtEl>
                                          <p:spTgt spid="30"/>
                                        </p:tgtEl>
                                      </p:cBhvr>
                                    </p:animEffect>
                                    <p:set>
                                      <p:cBhvr>
                                        <p:cTn id="11" dur="1" fill="hold">
                                          <p:stCondLst>
                                            <p:cond delay="1999"/>
                                          </p:stCondLst>
                                        </p:cTn>
                                        <p:tgtEl>
                                          <p:spTgt spid="30"/>
                                        </p:tgtEl>
                                        <p:attrNameLst>
                                          <p:attrName>style.visibility</p:attrName>
                                        </p:attrNameLst>
                                      </p:cBhvr>
                                      <p:to>
                                        <p:strVal val="hidden"/>
                                      </p:to>
                                    </p:set>
                                  </p:childTnLst>
                                </p:cTn>
                              </p:par>
                            </p:childTnLst>
                          </p:cTn>
                        </p:par>
                        <p:par>
                          <p:cTn id="12" fill="hold">
                            <p:stCondLst>
                              <p:cond delay="3000"/>
                            </p:stCondLst>
                            <p:childTnLst>
                              <p:par>
                                <p:cTn id="13" presetID="35" presetClass="path" presetSubtype="0" accel="50000" decel="50000" fill="hold" grpId="0" nodeType="afterEffect">
                                  <p:stCondLst>
                                    <p:cond delay="0"/>
                                  </p:stCondLst>
                                  <p:childTnLst>
                                    <p:animMotion origin="layout" path="M -0.0375 4.40568E-6 L -0.20035 0.00092 " pathEditMode="relative" rAng="0" ptsTypes="AA">
                                      <p:cBhvr>
                                        <p:cTn id="14" dur="500" fill="hold"/>
                                        <p:tgtEl>
                                          <p:spTgt spid="46"/>
                                        </p:tgtEl>
                                        <p:attrNameLst>
                                          <p:attrName>ppt_x</p:attrName>
                                          <p:attrName>ppt_y</p:attrName>
                                        </p:attrNameLst>
                                      </p:cBhvr>
                                      <p:rCtr x="-81"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30" grpId="0" animBg="1"/>
      <p:bldP spid="35" grpId="0" animBg="1"/>
      <p:bldP spid="38" grpId="0" animBg="1"/>
      <p:bldP spid="43" grpId="0" animBg="1"/>
      <p:bldP spid="46"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9" descr="SANFRANCISCO_small-01.png"/>
          <p:cNvPicPr>
            <a:picLocks noChangeAspect="1"/>
          </p:cNvPicPr>
          <p:nvPr/>
        </p:nvPicPr>
        <p:blipFill>
          <a:blip r:embed="rId3" cstate="print"/>
          <a:stretch>
            <a:fillRect/>
          </a:stretch>
        </p:blipFill>
        <p:spPr bwMode="auto">
          <a:xfrm>
            <a:off x="0" y="3179852"/>
            <a:ext cx="9144000" cy="1967003"/>
          </a:xfrm>
          <a:prstGeom prst="rect">
            <a:avLst/>
          </a:prstGeom>
          <a:noFill/>
          <a:ln w="9525">
            <a:noFill/>
            <a:miter lim="800000"/>
            <a:headEnd/>
            <a:tailEnd/>
          </a:ln>
        </p:spPr>
      </p:pic>
      <p:sp>
        <p:nvSpPr>
          <p:cNvPr id="4" name="Title 3"/>
          <p:cNvSpPr>
            <a:spLocks noGrp="1"/>
          </p:cNvSpPr>
          <p:nvPr>
            <p:ph type="title"/>
          </p:nvPr>
        </p:nvSpPr>
        <p:spPr>
          <a:xfrm>
            <a:off x="344488" y="215900"/>
            <a:ext cx="8388350" cy="615950"/>
          </a:xfrm>
        </p:spPr>
        <p:txBody>
          <a:bodyPr/>
          <a:lstStyle/>
          <a:p>
            <a:r>
              <a:rPr lang="en-US" dirty="0" smtClean="0">
                <a:solidFill>
                  <a:srgbClr val="FFFFFF"/>
                </a:solidFill>
              </a:rPr>
              <a:t>A </a:t>
            </a:r>
            <a:r>
              <a:rPr lang="en-US" dirty="0" smtClean="0">
                <a:solidFill>
                  <a:srgbClr val="FFFFFF"/>
                </a:solidFill>
              </a:rPr>
              <a:t>Commitment; </a:t>
            </a:r>
            <a:r>
              <a:rPr lang="en-US" dirty="0" smtClean="0">
                <a:solidFill>
                  <a:srgbClr val="FFFFFF"/>
                </a:solidFill>
              </a:rPr>
              <a:t>For All Screens</a:t>
            </a:r>
            <a:endParaRPr lang="en-US" dirty="0" smtClean="0"/>
          </a:p>
        </p:txBody>
      </p:sp>
      <p:grpSp>
        <p:nvGrpSpPr>
          <p:cNvPr id="2" name="Group 19"/>
          <p:cNvGrpSpPr>
            <a:grpSpLocks/>
          </p:cNvGrpSpPr>
          <p:nvPr/>
        </p:nvGrpSpPr>
        <p:grpSpPr bwMode="auto">
          <a:xfrm>
            <a:off x="228600" y="4400550"/>
            <a:ext cx="457200" cy="457200"/>
            <a:chOff x="640080" y="4095750"/>
            <a:chExt cx="731520" cy="731520"/>
          </a:xfrm>
        </p:grpSpPr>
        <p:sp>
          <p:nvSpPr>
            <p:cNvPr id="15" name="Rounded Rectangle 14"/>
            <p:cNvSpPr/>
            <p:nvPr/>
          </p:nvSpPr>
          <p:spPr>
            <a:xfrm>
              <a:off x="640080" y="4095750"/>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68" name="Picture 3" descr="C:\Users\abower\Pictures\Platform Logos\Android.png"/>
            <p:cNvPicPr>
              <a:picLocks noChangeAspect="1" noChangeArrowheads="1"/>
            </p:cNvPicPr>
            <p:nvPr/>
          </p:nvPicPr>
          <p:blipFill>
            <a:blip r:embed="rId4" cstate="print"/>
            <a:srcRect/>
            <a:stretch>
              <a:fillRect/>
            </a:stretch>
          </p:blipFill>
          <p:spPr bwMode="auto">
            <a:xfrm>
              <a:off x="685800" y="4148800"/>
              <a:ext cx="609600" cy="609600"/>
            </a:xfrm>
            <a:prstGeom prst="rect">
              <a:avLst/>
            </a:prstGeom>
            <a:noFill/>
            <a:ln w="9525">
              <a:noFill/>
              <a:miter lim="800000"/>
              <a:headEnd/>
              <a:tailEnd/>
            </a:ln>
          </p:spPr>
        </p:pic>
      </p:grpSp>
      <p:grpSp>
        <p:nvGrpSpPr>
          <p:cNvPr id="3" name="Group 21"/>
          <p:cNvGrpSpPr>
            <a:grpSpLocks/>
          </p:cNvGrpSpPr>
          <p:nvPr/>
        </p:nvGrpSpPr>
        <p:grpSpPr bwMode="auto">
          <a:xfrm>
            <a:off x="6400800" y="4019550"/>
            <a:ext cx="365760" cy="365760"/>
            <a:chOff x="2514600" y="2952750"/>
            <a:chExt cx="609600" cy="609600"/>
          </a:xfrm>
        </p:grpSpPr>
        <p:sp>
          <p:nvSpPr>
            <p:cNvPr id="21" name="Rounded Rectangle 20"/>
            <p:cNvSpPr/>
            <p:nvPr/>
          </p:nvSpPr>
          <p:spPr>
            <a:xfrm>
              <a:off x="2514600" y="2952750"/>
              <a:ext cx="6096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66" name="Picture 9" descr="C:\Users\abower\Pictures\Platform Logos\Windows_Phone_logo.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39675" y="2999050"/>
              <a:ext cx="548065" cy="506412"/>
            </a:xfrm>
            <a:prstGeom prst="rect">
              <a:avLst/>
            </a:prstGeom>
            <a:noFill/>
            <a:ln w="9525">
              <a:noFill/>
              <a:miter lim="800000"/>
              <a:headEnd/>
              <a:tailEnd/>
            </a:ln>
          </p:spPr>
        </p:pic>
      </p:grpSp>
      <p:grpSp>
        <p:nvGrpSpPr>
          <p:cNvPr id="5" name="Group 22"/>
          <p:cNvGrpSpPr>
            <a:grpSpLocks/>
          </p:cNvGrpSpPr>
          <p:nvPr/>
        </p:nvGrpSpPr>
        <p:grpSpPr bwMode="auto">
          <a:xfrm>
            <a:off x="7848600" y="3867150"/>
            <a:ext cx="182880" cy="182880"/>
            <a:chOff x="2514600" y="2952750"/>
            <a:chExt cx="609600" cy="609600"/>
          </a:xfrm>
        </p:grpSpPr>
        <p:sp>
          <p:nvSpPr>
            <p:cNvPr id="24" name="Rounded Rectangle 23"/>
            <p:cNvSpPr/>
            <p:nvPr/>
          </p:nvSpPr>
          <p:spPr>
            <a:xfrm>
              <a:off x="2514600" y="2952750"/>
              <a:ext cx="6096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64" name="Picture 9" descr="C:\Users\abower\Pictures\Platform Logos\Windows_Phone_logo.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39675" y="2999050"/>
              <a:ext cx="548065" cy="506412"/>
            </a:xfrm>
            <a:prstGeom prst="rect">
              <a:avLst/>
            </a:prstGeom>
            <a:noFill/>
            <a:ln w="9525">
              <a:noFill/>
              <a:miter lim="800000"/>
              <a:headEnd/>
              <a:tailEnd/>
            </a:ln>
          </p:spPr>
        </p:pic>
      </p:grpSp>
      <p:grpSp>
        <p:nvGrpSpPr>
          <p:cNvPr id="6" name="Group 34"/>
          <p:cNvGrpSpPr>
            <a:grpSpLocks/>
          </p:cNvGrpSpPr>
          <p:nvPr/>
        </p:nvGrpSpPr>
        <p:grpSpPr bwMode="auto">
          <a:xfrm>
            <a:off x="1752600" y="4248150"/>
            <a:ext cx="365760" cy="365760"/>
            <a:chOff x="3306500" y="4056200"/>
            <a:chExt cx="655900" cy="649150"/>
          </a:xfrm>
        </p:grpSpPr>
        <p:sp>
          <p:nvSpPr>
            <p:cNvPr id="16" name="Rounded Rectangle 15"/>
            <p:cNvSpPr/>
            <p:nvPr/>
          </p:nvSpPr>
          <p:spPr>
            <a:xfrm>
              <a:off x="3306500" y="4056200"/>
              <a:ext cx="655900" cy="649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62" name="Picture 7" descr="C:\Users\abower\Pictures\Platform Logos\qt-logo.png"/>
            <p:cNvPicPr>
              <a:picLocks noChangeAspect="1" noChangeArrowheads="1"/>
            </p:cNvPicPr>
            <p:nvPr/>
          </p:nvPicPr>
          <p:blipFill>
            <a:blip r:embed="rId7" cstate="print"/>
            <a:srcRect/>
            <a:stretch>
              <a:fillRect/>
            </a:stretch>
          </p:blipFill>
          <p:spPr bwMode="auto">
            <a:xfrm>
              <a:off x="3364375" y="4118900"/>
              <a:ext cx="533400" cy="533400"/>
            </a:xfrm>
            <a:prstGeom prst="rect">
              <a:avLst/>
            </a:prstGeom>
            <a:noFill/>
            <a:ln w="9525">
              <a:noFill/>
              <a:miter lim="800000"/>
              <a:headEnd/>
              <a:tailEnd/>
            </a:ln>
          </p:spPr>
        </p:pic>
      </p:grpSp>
      <p:grpSp>
        <p:nvGrpSpPr>
          <p:cNvPr id="7" name="Group 29"/>
          <p:cNvGrpSpPr>
            <a:grpSpLocks/>
          </p:cNvGrpSpPr>
          <p:nvPr/>
        </p:nvGrpSpPr>
        <p:grpSpPr bwMode="auto">
          <a:xfrm>
            <a:off x="8077200" y="4095750"/>
            <a:ext cx="365125" cy="365125"/>
            <a:chOff x="7315200" y="1885950"/>
            <a:chExt cx="457200" cy="457200"/>
          </a:xfrm>
        </p:grpSpPr>
        <p:sp>
          <p:nvSpPr>
            <p:cNvPr id="29" name="Rounded Rectangle 28"/>
            <p:cNvSpPr/>
            <p:nvPr/>
          </p:nvSpPr>
          <p:spPr>
            <a:xfrm>
              <a:off x="7315200" y="1885950"/>
              <a:ext cx="4572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60" name="Picture 7" descr="C:\Users\abower\Pictures\Platform Logos\qt-logo.png"/>
            <p:cNvPicPr>
              <a:picLocks noChangeAspect="1" noChangeArrowheads="1"/>
            </p:cNvPicPr>
            <p:nvPr/>
          </p:nvPicPr>
          <p:blipFill>
            <a:blip r:embed="rId8" cstate="print"/>
            <a:srcRect/>
            <a:stretch>
              <a:fillRect/>
            </a:stretch>
          </p:blipFill>
          <p:spPr bwMode="auto">
            <a:xfrm>
              <a:off x="7356675" y="1927425"/>
              <a:ext cx="365760" cy="365760"/>
            </a:xfrm>
            <a:prstGeom prst="rect">
              <a:avLst/>
            </a:prstGeom>
            <a:noFill/>
            <a:ln w="9525">
              <a:noFill/>
              <a:miter lim="800000"/>
              <a:headEnd/>
              <a:tailEnd/>
            </a:ln>
          </p:spPr>
        </p:pic>
      </p:grpSp>
      <p:grpSp>
        <p:nvGrpSpPr>
          <p:cNvPr id="8" name="Group 30"/>
          <p:cNvGrpSpPr>
            <a:grpSpLocks/>
          </p:cNvGrpSpPr>
          <p:nvPr/>
        </p:nvGrpSpPr>
        <p:grpSpPr bwMode="auto">
          <a:xfrm>
            <a:off x="7162800" y="4248150"/>
            <a:ext cx="822960" cy="274320"/>
            <a:chOff x="6232000" y="2172425"/>
            <a:chExt cx="1097280" cy="457200"/>
          </a:xfrm>
        </p:grpSpPr>
        <p:sp>
          <p:nvSpPr>
            <p:cNvPr id="17" name="Rounded Rectangle 16"/>
            <p:cNvSpPr/>
            <p:nvPr/>
          </p:nvSpPr>
          <p:spPr>
            <a:xfrm>
              <a:off x="6232000" y="2172425"/>
              <a:ext cx="109728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58" name="Picture 6" descr="C:\Users\abower\Pictures\Platform Logos\meego_logo.png"/>
            <p:cNvPicPr>
              <a:picLocks noChangeAspect="1" noChangeArrowheads="1"/>
            </p:cNvPicPr>
            <p:nvPr/>
          </p:nvPicPr>
          <p:blipFill>
            <a:blip r:embed="rId9" cstate="print"/>
            <a:srcRect/>
            <a:stretch>
              <a:fillRect/>
            </a:stretch>
          </p:blipFill>
          <p:spPr bwMode="auto">
            <a:xfrm>
              <a:off x="6324600" y="2266950"/>
              <a:ext cx="914400" cy="251618"/>
            </a:xfrm>
            <a:prstGeom prst="rect">
              <a:avLst/>
            </a:prstGeom>
            <a:noFill/>
            <a:ln w="9525">
              <a:noFill/>
              <a:miter lim="800000"/>
              <a:headEnd/>
              <a:tailEnd/>
            </a:ln>
          </p:spPr>
        </p:pic>
      </p:grpSp>
      <p:grpSp>
        <p:nvGrpSpPr>
          <p:cNvPr id="9" name="Group 31"/>
          <p:cNvGrpSpPr>
            <a:grpSpLocks/>
          </p:cNvGrpSpPr>
          <p:nvPr/>
        </p:nvGrpSpPr>
        <p:grpSpPr bwMode="auto">
          <a:xfrm>
            <a:off x="1295400" y="4171950"/>
            <a:ext cx="457200" cy="182880"/>
            <a:chOff x="6232000" y="2172425"/>
            <a:chExt cx="1097280" cy="457200"/>
          </a:xfrm>
        </p:grpSpPr>
        <p:sp>
          <p:nvSpPr>
            <p:cNvPr id="33" name="Rounded Rectangle 32"/>
            <p:cNvSpPr/>
            <p:nvPr/>
          </p:nvSpPr>
          <p:spPr>
            <a:xfrm>
              <a:off x="6232000" y="2172425"/>
              <a:ext cx="109728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56" name="Picture 6" descr="C:\Users\abower\Pictures\Platform Logos\meego_logo.png"/>
            <p:cNvPicPr>
              <a:picLocks noChangeAspect="1" noChangeArrowheads="1"/>
            </p:cNvPicPr>
            <p:nvPr/>
          </p:nvPicPr>
          <p:blipFill>
            <a:blip r:embed="rId10" cstate="print"/>
            <a:srcRect/>
            <a:stretch>
              <a:fillRect/>
            </a:stretch>
          </p:blipFill>
          <p:spPr bwMode="auto">
            <a:xfrm>
              <a:off x="6324600" y="2266950"/>
              <a:ext cx="914400" cy="251618"/>
            </a:xfrm>
            <a:prstGeom prst="rect">
              <a:avLst/>
            </a:prstGeom>
            <a:noFill/>
            <a:ln w="9525">
              <a:noFill/>
              <a:miter lim="800000"/>
              <a:headEnd/>
              <a:tailEnd/>
            </a:ln>
          </p:spPr>
        </p:pic>
      </p:grpSp>
      <p:grpSp>
        <p:nvGrpSpPr>
          <p:cNvPr id="10" name="Group 35"/>
          <p:cNvGrpSpPr>
            <a:grpSpLocks/>
          </p:cNvGrpSpPr>
          <p:nvPr/>
        </p:nvGrpSpPr>
        <p:grpSpPr bwMode="auto">
          <a:xfrm>
            <a:off x="3276600" y="4629150"/>
            <a:ext cx="640080" cy="182880"/>
            <a:chOff x="1805650" y="4423700"/>
            <a:chExt cx="1188720" cy="365760"/>
          </a:xfrm>
        </p:grpSpPr>
        <p:sp>
          <p:nvSpPr>
            <p:cNvPr id="19" name="Rounded Rectangle 18"/>
            <p:cNvSpPr/>
            <p:nvPr/>
          </p:nvSpPr>
          <p:spPr>
            <a:xfrm>
              <a:off x="1805650" y="4423700"/>
              <a:ext cx="1188720"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54" name="Picture 8" descr="C:\Users\abower\Pictures\Platform Logos\Symbian-logo.png"/>
            <p:cNvPicPr>
              <a:picLocks noChangeAspect="1" noChangeArrowheads="1"/>
            </p:cNvPicPr>
            <p:nvPr/>
          </p:nvPicPr>
          <p:blipFill>
            <a:blip r:embed="rId11" cstate="print"/>
            <a:srcRect/>
            <a:stretch>
              <a:fillRect/>
            </a:stretch>
          </p:blipFill>
          <p:spPr bwMode="auto">
            <a:xfrm>
              <a:off x="1905001" y="4476750"/>
              <a:ext cx="962343" cy="274320"/>
            </a:xfrm>
            <a:prstGeom prst="rect">
              <a:avLst/>
            </a:prstGeom>
            <a:noFill/>
            <a:ln w="9525">
              <a:noFill/>
              <a:miter lim="800000"/>
              <a:headEnd/>
              <a:tailEnd/>
            </a:ln>
          </p:spPr>
        </p:pic>
      </p:grpSp>
      <p:grpSp>
        <p:nvGrpSpPr>
          <p:cNvPr id="11" name="Group 40"/>
          <p:cNvGrpSpPr>
            <a:grpSpLocks/>
          </p:cNvGrpSpPr>
          <p:nvPr/>
        </p:nvGrpSpPr>
        <p:grpSpPr bwMode="auto">
          <a:xfrm>
            <a:off x="8534400" y="4171950"/>
            <a:ext cx="457200" cy="457200"/>
            <a:chOff x="2667000" y="1581150"/>
            <a:chExt cx="731520" cy="731520"/>
          </a:xfrm>
        </p:grpSpPr>
        <p:sp>
          <p:nvSpPr>
            <p:cNvPr id="40" name="Rounded Rectangle 39"/>
            <p:cNvSpPr/>
            <p:nvPr/>
          </p:nvSpPr>
          <p:spPr>
            <a:xfrm>
              <a:off x="2667000" y="1581150"/>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50" name="Picture 5" descr="C:\Users\abower\Pictures\Platform Logos\javascript.png"/>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2759600" y="1597550"/>
              <a:ext cx="516416" cy="685800"/>
            </a:xfrm>
            <a:prstGeom prst="rect">
              <a:avLst/>
            </a:prstGeom>
            <a:noFill/>
            <a:ln w="9525">
              <a:noFill/>
              <a:miter lim="800000"/>
              <a:headEnd/>
              <a:tailEnd/>
            </a:ln>
          </p:spPr>
        </p:pic>
      </p:grpSp>
      <p:grpSp>
        <p:nvGrpSpPr>
          <p:cNvPr id="12" name="Group 41"/>
          <p:cNvGrpSpPr>
            <a:grpSpLocks/>
          </p:cNvGrpSpPr>
          <p:nvPr/>
        </p:nvGrpSpPr>
        <p:grpSpPr bwMode="auto">
          <a:xfrm>
            <a:off x="685800" y="4095750"/>
            <a:ext cx="274320" cy="274320"/>
            <a:chOff x="2667000" y="1581150"/>
            <a:chExt cx="731520" cy="731520"/>
          </a:xfrm>
        </p:grpSpPr>
        <p:sp>
          <p:nvSpPr>
            <p:cNvPr id="44" name="Rounded Rectangle 43"/>
            <p:cNvSpPr/>
            <p:nvPr/>
          </p:nvSpPr>
          <p:spPr>
            <a:xfrm>
              <a:off x="2667000" y="1581150"/>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48" name="Picture 5" descr="C:\Users\abower\Pictures\Platform Logos\javascript.pn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759600" y="1597550"/>
              <a:ext cx="516416" cy="685800"/>
            </a:xfrm>
            <a:prstGeom prst="rect">
              <a:avLst/>
            </a:prstGeom>
            <a:noFill/>
            <a:ln w="9525">
              <a:noFill/>
              <a:miter lim="800000"/>
              <a:headEnd/>
              <a:tailEnd/>
            </a:ln>
          </p:spPr>
        </p:pic>
      </p:grpSp>
      <p:grpSp>
        <p:nvGrpSpPr>
          <p:cNvPr id="13" name="Group 49"/>
          <p:cNvGrpSpPr>
            <a:grpSpLocks/>
          </p:cNvGrpSpPr>
          <p:nvPr/>
        </p:nvGrpSpPr>
        <p:grpSpPr bwMode="auto">
          <a:xfrm>
            <a:off x="914400" y="4552950"/>
            <a:ext cx="457200" cy="457200"/>
            <a:chOff x="-1524000" y="-323850"/>
            <a:chExt cx="838200" cy="762000"/>
          </a:xfrm>
        </p:grpSpPr>
        <p:sp>
          <p:nvSpPr>
            <p:cNvPr id="49" name="Rounded Rectangle 48"/>
            <p:cNvSpPr/>
            <p:nvPr/>
          </p:nvSpPr>
          <p:spPr>
            <a:xfrm>
              <a:off x="-1524000" y="-323850"/>
              <a:ext cx="8382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46" name="Picture 4" descr="C:\Users\abower\Pictures\Platform Logos\Apple-iOS-Logo.png"/>
            <p:cNvPicPr>
              <a:picLocks noChangeAspect="1" noChangeArrowheads="1"/>
            </p:cNvPicPr>
            <p:nvPr/>
          </p:nvPicPr>
          <p:blipFill>
            <a:blip r:embed="rId14" cstate="print"/>
            <a:srcRect/>
            <a:stretch>
              <a:fillRect/>
            </a:stretch>
          </p:blipFill>
          <p:spPr bwMode="auto">
            <a:xfrm>
              <a:off x="-1436225" y="-185675"/>
              <a:ext cx="675190" cy="533400"/>
            </a:xfrm>
            <a:prstGeom prst="rect">
              <a:avLst/>
            </a:prstGeom>
            <a:noFill/>
            <a:ln w="9525">
              <a:noFill/>
              <a:miter lim="800000"/>
              <a:headEnd/>
              <a:tailEnd/>
            </a:ln>
          </p:spPr>
        </p:pic>
      </p:grpSp>
      <p:grpSp>
        <p:nvGrpSpPr>
          <p:cNvPr id="14" name="Group 50"/>
          <p:cNvGrpSpPr>
            <a:grpSpLocks/>
          </p:cNvGrpSpPr>
          <p:nvPr/>
        </p:nvGrpSpPr>
        <p:grpSpPr bwMode="auto">
          <a:xfrm>
            <a:off x="2362200" y="4781550"/>
            <a:ext cx="640080" cy="274320"/>
            <a:chOff x="6232000" y="2172425"/>
            <a:chExt cx="1097280" cy="457200"/>
          </a:xfrm>
        </p:grpSpPr>
        <p:sp>
          <p:nvSpPr>
            <p:cNvPr id="52" name="Rounded Rectangle 51"/>
            <p:cNvSpPr/>
            <p:nvPr/>
          </p:nvSpPr>
          <p:spPr>
            <a:xfrm>
              <a:off x="6232000" y="2172425"/>
              <a:ext cx="109728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44" name="Picture 6" descr="C:\Users\abower\Pictures\Platform Logos\meego_logo.png"/>
            <p:cNvPicPr>
              <a:picLocks noChangeAspect="1" noChangeArrowheads="1"/>
            </p:cNvPicPr>
            <p:nvPr/>
          </p:nvPicPr>
          <p:blipFill>
            <a:blip r:embed="rId10" cstate="print"/>
            <a:srcRect/>
            <a:stretch>
              <a:fillRect/>
            </a:stretch>
          </p:blipFill>
          <p:spPr bwMode="auto">
            <a:xfrm>
              <a:off x="6324600" y="2266950"/>
              <a:ext cx="914400" cy="251618"/>
            </a:xfrm>
            <a:prstGeom prst="rect">
              <a:avLst/>
            </a:prstGeom>
            <a:noFill/>
            <a:ln w="9525">
              <a:noFill/>
              <a:miter lim="800000"/>
              <a:headEnd/>
              <a:tailEnd/>
            </a:ln>
          </p:spPr>
        </p:pic>
      </p:grpSp>
      <p:grpSp>
        <p:nvGrpSpPr>
          <p:cNvPr id="18" name="Group 53"/>
          <p:cNvGrpSpPr>
            <a:grpSpLocks/>
          </p:cNvGrpSpPr>
          <p:nvPr/>
        </p:nvGrpSpPr>
        <p:grpSpPr bwMode="auto">
          <a:xfrm>
            <a:off x="2667000" y="4324350"/>
            <a:ext cx="274320" cy="274320"/>
            <a:chOff x="2514600" y="2952750"/>
            <a:chExt cx="609600" cy="609600"/>
          </a:xfrm>
        </p:grpSpPr>
        <p:sp>
          <p:nvSpPr>
            <p:cNvPr id="55" name="Rounded Rectangle 54"/>
            <p:cNvSpPr/>
            <p:nvPr/>
          </p:nvSpPr>
          <p:spPr>
            <a:xfrm>
              <a:off x="2514600" y="2952750"/>
              <a:ext cx="6096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42" name="Picture 9" descr="C:\Users\abower\Pictures\Platform Logos\Windows_Phone_logo.png"/>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2539675" y="2999050"/>
              <a:ext cx="548065" cy="506412"/>
            </a:xfrm>
            <a:prstGeom prst="rect">
              <a:avLst/>
            </a:prstGeom>
            <a:noFill/>
            <a:ln w="9525">
              <a:noFill/>
              <a:miter lim="800000"/>
              <a:headEnd/>
              <a:tailEnd/>
            </a:ln>
          </p:spPr>
        </p:pic>
      </p:grpSp>
      <p:grpSp>
        <p:nvGrpSpPr>
          <p:cNvPr id="20" name="Group 56"/>
          <p:cNvGrpSpPr>
            <a:grpSpLocks/>
          </p:cNvGrpSpPr>
          <p:nvPr/>
        </p:nvGrpSpPr>
        <p:grpSpPr bwMode="auto">
          <a:xfrm>
            <a:off x="8382000" y="3867150"/>
            <a:ext cx="640080" cy="182880"/>
            <a:chOff x="1805650" y="4423700"/>
            <a:chExt cx="1188720" cy="365760"/>
          </a:xfrm>
        </p:grpSpPr>
        <p:sp>
          <p:nvSpPr>
            <p:cNvPr id="58" name="Rounded Rectangle 57"/>
            <p:cNvSpPr/>
            <p:nvPr/>
          </p:nvSpPr>
          <p:spPr>
            <a:xfrm>
              <a:off x="1805650" y="4423700"/>
              <a:ext cx="1188720" cy="3657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40" name="Picture 8" descr="C:\Users\abower\Pictures\Platform Logos\Symbian-logo.png"/>
            <p:cNvPicPr>
              <a:picLocks noChangeAspect="1" noChangeArrowheads="1"/>
            </p:cNvPicPr>
            <p:nvPr/>
          </p:nvPicPr>
          <p:blipFill>
            <a:blip r:embed="rId16" cstate="print"/>
            <a:srcRect/>
            <a:stretch>
              <a:fillRect/>
            </a:stretch>
          </p:blipFill>
          <p:spPr bwMode="auto">
            <a:xfrm>
              <a:off x="1905001" y="4476750"/>
              <a:ext cx="962343" cy="274320"/>
            </a:xfrm>
            <a:prstGeom prst="rect">
              <a:avLst/>
            </a:prstGeom>
            <a:noFill/>
            <a:ln w="9525">
              <a:noFill/>
              <a:miter lim="800000"/>
              <a:headEnd/>
              <a:tailEnd/>
            </a:ln>
          </p:spPr>
        </p:pic>
      </p:grpSp>
      <p:grpSp>
        <p:nvGrpSpPr>
          <p:cNvPr id="22" name="Group 59"/>
          <p:cNvGrpSpPr>
            <a:grpSpLocks/>
          </p:cNvGrpSpPr>
          <p:nvPr/>
        </p:nvGrpSpPr>
        <p:grpSpPr bwMode="auto">
          <a:xfrm>
            <a:off x="5791200" y="4019550"/>
            <a:ext cx="274320" cy="274320"/>
            <a:chOff x="640080" y="4095750"/>
            <a:chExt cx="731520" cy="731520"/>
          </a:xfrm>
        </p:grpSpPr>
        <p:sp>
          <p:nvSpPr>
            <p:cNvPr id="61" name="Rounded Rectangle 60"/>
            <p:cNvSpPr/>
            <p:nvPr/>
          </p:nvSpPr>
          <p:spPr>
            <a:xfrm>
              <a:off x="640080" y="4095750"/>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38" name="Picture 3" descr="C:\Users\abower\Pictures\Platform Logos\Android.png"/>
            <p:cNvPicPr>
              <a:picLocks noChangeAspect="1" noChangeArrowheads="1"/>
            </p:cNvPicPr>
            <p:nvPr/>
          </p:nvPicPr>
          <p:blipFill>
            <a:blip r:embed="rId17" cstate="print"/>
            <a:srcRect/>
            <a:stretch>
              <a:fillRect/>
            </a:stretch>
          </p:blipFill>
          <p:spPr bwMode="auto">
            <a:xfrm>
              <a:off x="685800" y="4148800"/>
              <a:ext cx="609600" cy="609600"/>
            </a:xfrm>
            <a:prstGeom prst="rect">
              <a:avLst/>
            </a:prstGeom>
            <a:noFill/>
            <a:ln w="9525">
              <a:noFill/>
              <a:miter lim="800000"/>
              <a:headEnd/>
              <a:tailEnd/>
            </a:ln>
          </p:spPr>
        </p:pic>
      </p:grpSp>
      <p:grpSp>
        <p:nvGrpSpPr>
          <p:cNvPr id="23" name="Group 62"/>
          <p:cNvGrpSpPr>
            <a:grpSpLocks/>
          </p:cNvGrpSpPr>
          <p:nvPr/>
        </p:nvGrpSpPr>
        <p:grpSpPr bwMode="auto">
          <a:xfrm>
            <a:off x="2286000" y="4248150"/>
            <a:ext cx="274320" cy="274320"/>
            <a:chOff x="640080" y="4095750"/>
            <a:chExt cx="731520" cy="731520"/>
          </a:xfrm>
        </p:grpSpPr>
        <p:sp>
          <p:nvSpPr>
            <p:cNvPr id="64" name="Rounded Rectangle 63"/>
            <p:cNvSpPr/>
            <p:nvPr/>
          </p:nvSpPr>
          <p:spPr>
            <a:xfrm>
              <a:off x="640080" y="4095750"/>
              <a:ext cx="731520" cy="731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36" name="Picture 3" descr="C:\Users\abower\Pictures\Platform Logos\Android.png"/>
            <p:cNvPicPr>
              <a:picLocks noChangeAspect="1" noChangeArrowheads="1"/>
            </p:cNvPicPr>
            <p:nvPr/>
          </p:nvPicPr>
          <p:blipFill>
            <a:blip r:embed="rId17" cstate="print"/>
            <a:srcRect/>
            <a:stretch>
              <a:fillRect/>
            </a:stretch>
          </p:blipFill>
          <p:spPr bwMode="auto">
            <a:xfrm>
              <a:off x="685800" y="4148800"/>
              <a:ext cx="609600" cy="609600"/>
            </a:xfrm>
            <a:prstGeom prst="rect">
              <a:avLst/>
            </a:prstGeom>
            <a:noFill/>
            <a:ln w="9525">
              <a:noFill/>
              <a:miter lim="800000"/>
              <a:headEnd/>
              <a:tailEnd/>
            </a:ln>
          </p:spPr>
        </p:pic>
      </p:grpSp>
      <p:grpSp>
        <p:nvGrpSpPr>
          <p:cNvPr id="25" name="Group 65"/>
          <p:cNvGrpSpPr>
            <a:grpSpLocks/>
          </p:cNvGrpSpPr>
          <p:nvPr/>
        </p:nvGrpSpPr>
        <p:grpSpPr bwMode="auto">
          <a:xfrm>
            <a:off x="7086600" y="3943350"/>
            <a:ext cx="274320" cy="274320"/>
            <a:chOff x="-1524000" y="-323850"/>
            <a:chExt cx="838200" cy="762000"/>
          </a:xfrm>
        </p:grpSpPr>
        <p:sp>
          <p:nvSpPr>
            <p:cNvPr id="67" name="Rounded Rectangle 66"/>
            <p:cNvSpPr/>
            <p:nvPr/>
          </p:nvSpPr>
          <p:spPr>
            <a:xfrm>
              <a:off x="-1524000" y="-323850"/>
              <a:ext cx="8382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34" name="Picture 4" descr="C:\Users\abower\Pictures\Platform Logos\Apple-iOS-Logo.png"/>
            <p:cNvPicPr>
              <a:picLocks noChangeAspect="1" noChangeArrowheads="1"/>
            </p:cNvPicPr>
            <p:nvPr/>
          </p:nvPicPr>
          <p:blipFill>
            <a:blip r:embed="rId18" cstate="print"/>
            <a:srcRect/>
            <a:stretch>
              <a:fillRect/>
            </a:stretch>
          </p:blipFill>
          <p:spPr bwMode="auto">
            <a:xfrm>
              <a:off x="-1436225" y="-185675"/>
              <a:ext cx="675190" cy="533400"/>
            </a:xfrm>
            <a:prstGeom prst="rect">
              <a:avLst/>
            </a:prstGeom>
            <a:noFill/>
            <a:ln w="9525">
              <a:noFill/>
              <a:miter lim="800000"/>
              <a:headEnd/>
              <a:tailEnd/>
            </a:ln>
          </p:spPr>
        </p:pic>
      </p:grpSp>
      <p:grpSp>
        <p:nvGrpSpPr>
          <p:cNvPr id="26" name="Group 68"/>
          <p:cNvGrpSpPr>
            <a:grpSpLocks/>
          </p:cNvGrpSpPr>
          <p:nvPr/>
        </p:nvGrpSpPr>
        <p:grpSpPr bwMode="auto">
          <a:xfrm>
            <a:off x="3124200" y="4248150"/>
            <a:ext cx="182880" cy="182880"/>
            <a:chOff x="-1524000" y="-323850"/>
            <a:chExt cx="838200" cy="762000"/>
          </a:xfrm>
        </p:grpSpPr>
        <p:sp>
          <p:nvSpPr>
            <p:cNvPr id="70" name="Rounded Rectangle 69"/>
            <p:cNvSpPr/>
            <p:nvPr/>
          </p:nvSpPr>
          <p:spPr>
            <a:xfrm>
              <a:off x="-1524000" y="-323850"/>
              <a:ext cx="8382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32" name="Picture 4" descr="C:\Users\abower\Pictures\Platform Logos\Apple-iOS-Logo.png"/>
            <p:cNvPicPr>
              <a:picLocks noChangeAspect="1" noChangeArrowheads="1"/>
            </p:cNvPicPr>
            <p:nvPr/>
          </p:nvPicPr>
          <p:blipFill>
            <a:blip r:embed="rId19" cstate="print"/>
            <a:srcRect/>
            <a:stretch>
              <a:fillRect/>
            </a:stretch>
          </p:blipFill>
          <p:spPr bwMode="auto">
            <a:xfrm>
              <a:off x="-1436225" y="-185675"/>
              <a:ext cx="675190" cy="533400"/>
            </a:xfrm>
            <a:prstGeom prst="rect">
              <a:avLst/>
            </a:prstGeom>
            <a:noFill/>
            <a:ln w="9525">
              <a:noFill/>
              <a:miter lim="800000"/>
              <a:headEnd/>
              <a:tailEnd/>
            </a:ln>
          </p:spPr>
        </p:pic>
      </p:grpSp>
      <p:grpSp>
        <p:nvGrpSpPr>
          <p:cNvPr id="27" name="Group 78"/>
          <p:cNvGrpSpPr>
            <a:grpSpLocks/>
          </p:cNvGrpSpPr>
          <p:nvPr/>
        </p:nvGrpSpPr>
        <p:grpSpPr bwMode="auto">
          <a:xfrm>
            <a:off x="3737273" y="1627188"/>
            <a:ext cx="1828800" cy="2011362"/>
            <a:chOff x="6283125" y="934900"/>
            <a:chExt cx="1828800" cy="2011680"/>
          </a:xfrm>
        </p:grpSpPr>
        <p:sp>
          <p:nvSpPr>
            <p:cNvPr id="78" name="Rounded Rectangle 77"/>
            <p:cNvSpPr/>
            <p:nvPr/>
          </p:nvSpPr>
          <p:spPr>
            <a:xfrm>
              <a:off x="6370438" y="934900"/>
              <a:ext cx="1646237" cy="2011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pic>
          <p:nvPicPr>
            <p:cNvPr id="72730" name="Picture 2"/>
            <p:cNvPicPr>
              <a:picLocks noChangeAspect="1" noChangeArrowheads="1"/>
            </p:cNvPicPr>
            <p:nvPr/>
          </p:nvPicPr>
          <p:blipFill>
            <a:blip r:embed="rId20" cstate="print"/>
            <a:srcRect/>
            <a:stretch>
              <a:fillRect/>
            </a:stretch>
          </p:blipFill>
          <p:spPr bwMode="auto">
            <a:xfrm>
              <a:off x="6283125" y="1047750"/>
              <a:ext cx="1828800" cy="1828800"/>
            </a:xfrm>
            <a:prstGeom prst="rect">
              <a:avLst/>
            </a:prstGeom>
            <a:noFill/>
            <a:ln w="9525">
              <a:noFill/>
              <a:miter lim="800000"/>
              <a:headEnd/>
              <a:tailEnd/>
            </a:ln>
          </p:spPr>
        </p:pic>
      </p:grpSp>
      <p:sp>
        <p:nvSpPr>
          <p:cNvPr id="62" name="Rectangle 61"/>
          <p:cNvSpPr/>
          <p:nvPr/>
        </p:nvSpPr>
        <p:spPr>
          <a:xfrm>
            <a:off x="4572000" y="4789766"/>
            <a:ext cx="4572000" cy="215444"/>
          </a:xfrm>
          <a:prstGeom prst="rect">
            <a:avLst/>
          </a:prstGeom>
        </p:spPr>
        <p:txBody>
          <a:bodyPr>
            <a:spAutoFit/>
          </a:bodyPr>
          <a:lstStyle/>
          <a:p>
            <a:pPr lvl="0"/>
            <a:r>
              <a:rPr lang="en-US" sz="800" dirty="0" smtClean="0">
                <a:solidFill>
                  <a:srgbClr val="FFFFFF"/>
                </a:solidFill>
                <a:latin typeface="Nokia Pure Headline" pitchFamily="34" charset="0"/>
              </a:rPr>
              <a:t>© 2012 Nokia</a:t>
            </a:r>
            <a:endParaRPr lang="en-GB" sz="800" dirty="0">
              <a:solidFill>
                <a:srgbClr val="FFFFFF"/>
              </a:solidFill>
              <a:latin typeface="Nokia Pure Headlin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cTn>
                              </p:par>
                            </p:childTnLst>
                          </p:cTn>
                        </p:par>
                        <p:par>
                          <p:cTn id="55" fill="hold">
                            <p:stCondLst>
                              <p:cond delay="3000"/>
                            </p:stCondLst>
                            <p:childTnLst>
                              <p:par>
                                <p:cTn id="56" presetID="42" presetClass="entr" presetSubtype="0"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anim calcmode="lin" valueType="num">
                                      <p:cBhvr>
                                        <p:cTn id="59" dur="500" fill="hold"/>
                                        <p:tgtEl>
                                          <p:spTgt spid="22"/>
                                        </p:tgtEl>
                                        <p:attrNameLst>
                                          <p:attrName>ppt_x</p:attrName>
                                        </p:attrNameLst>
                                      </p:cBhvr>
                                      <p:tavLst>
                                        <p:tav tm="0">
                                          <p:val>
                                            <p:strVal val="#ppt_x"/>
                                          </p:val>
                                        </p:tav>
                                        <p:tav tm="100000">
                                          <p:val>
                                            <p:strVal val="#ppt_x"/>
                                          </p:val>
                                        </p:tav>
                                      </p:tavLst>
                                    </p:anim>
                                    <p:anim calcmode="lin" valueType="num">
                                      <p:cBhvr>
                                        <p:cTn id="60" dur="500" fill="hold"/>
                                        <p:tgtEl>
                                          <p:spTgt spid="22"/>
                                        </p:tgtEl>
                                        <p:attrNameLst>
                                          <p:attrName>ppt_y</p:attrName>
                                        </p:attrNameLst>
                                      </p:cBhvr>
                                      <p:tavLst>
                                        <p:tav tm="0">
                                          <p:val>
                                            <p:strVal val="#ppt_y+.1"/>
                                          </p:val>
                                        </p:tav>
                                        <p:tav tm="100000">
                                          <p:val>
                                            <p:strVal val="#ppt_y"/>
                                          </p:val>
                                        </p:tav>
                                      </p:tavLst>
                                    </p:anim>
                                  </p:childTnLst>
                                </p:cTn>
                              </p:par>
                            </p:childTnLst>
                          </p:cTn>
                        </p:par>
                        <p:par>
                          <p:cTn id="61" fill="hold">
                            <p:stCondLst>
                              <p:cond delay="3500"/>
                            </p:stCondLst>
                            <p:childTnLst>
                              <p:par>
                                <p:cTn id="62" presetID="42"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anim calcmode="lin" valueType="num">
                                      <p:cBhvr>
                                        <p:cTn id="65" dur="500" fill="hold"/>
                                        <p:tgtEl>
                                          <p:spTgt spid="20"/>
                                        </p:tgtEl>
                                        <p:attrNameLst>
                                          <p:attrName>ppt_x</p:attrName>
                                        </p:attrNameLst>
                                      </p:cBhvr>
                                      <p:tavLst>
                                        <p:tav tm="0">
                                          <p:val>
                                            <p:strVal val="#ppt_x"/>
                                          </p:val>
                                        </p:tav>
                                        <p:tav tm="100000">
                                          <p:val>
                                            <p:strVal val="#ppt_x"/>
                                          </p:val>
                                        </p:tav>
                                      </p:tavLst>
                                    </p:anim>
                                    <p:anim calcmode="lin" valueType="num">
                                      <p:cBhvr>
                                        <p:cTn id="66" dur="500" fill="hold"/>
                                        <p:tgtEl>
                                          <p:spTgt spid="20"/>
                                        </p:tgtEl>
                                        <p:attrNameLst>
                                          <p:attrName>ppt_y</p:attrName>
                                        </p:attrNameLst>
                                      </p:cBhvr>
                                      <p:tavLst>
                                        <p:tav tm="0">
                                          <p:val>
                                            <p:strVal val="#ppt_y+.1"/>
                                          </p:val>
                                        </p:tav>
                                        <p:tav tm="100000">
                                          <p:val>
                                            <p:strVal val="#ppt_y"/>
                                          </p:val>
                                        </p:tav>
                                      </p:tavLst>
                                    </p:anim>
                                  </p:childTnLst>
                                </p:cTn>
                              </p:par>
                            </p:childTnLst>
                          </p:cTn>
                        </p:par>
                        <p:par>
                          <p:cTn id="67" fill="hold">
                            <p:stCondLst>
                              <p:cond delay="4000"/>
                            </p:stCondLst>
                            <p:childTnLst>
                              <p:par>
                                <p:cTn id="68" presetID="42" presetClass="entr" presetSubtype="0"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anim calcmode="lin" valueType="num">
                                      <p:cBhvr>
                                        <p:cTn id="71" dur="500" fill="hold"/>
                                        <p:tgtEl>
                                          <p:spTgt spid="23"/>
                                        </p:tgtEl>
                                        <p:attrNameLst>
                                          <p:attrName>ppt_x</p:attrName>
                                        </p:attrNameLst>
                                      </p:cBhvr>
                                      <p:tavLst>
                                        <p:tav tm="0">
                                          <p:val>
                                            <p:strVal val="#ppt_x"/>
                                          </p:val>
                                        </p:tav>
                                        <p:tav tm="100000">
                                          <p:val>
                                            <p:strVal val="#ppt_x"/>
                                          </p:val>
                                        </p:tav>
                                      </p:tavLst>
                                    </p:anim>
                                    <p:anim calcmode="lin" valueType="num">
                                      <p:cBhvr>
                                        <p:cTn id="72" dur="500" fill="hold"/>
                                        <p:tgtEl>
                                          <p:spTgt spid="2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anim calcmode="lin" valueType="num">
                                      <p:cBhvr>
                                        <p:cTn id="76" dur="500" fill="hold"/>
                                        <p:tgtEl>
                                          <p:spTgt spid="18"/>
                                        </p:tgtEl>
                                        <p:attrNameLst>
                                          <p:attrName>ppt_x</p:attrName>
                                        </p:attrNameLst>
                                      </p:cBhvr>
                                      <p:tavLst>
                                        <p:tav tm="0">
                                          <p:val>
                                            <p:strVal val="#ppt_x"/>
                                          </p:val>
                                        </p:tav>
                                        <p:tav tm="100000">
                                          <p:val>
                                            <p:strVal val="#ppt_x"/>
                                          </p:val>
                                        </p:tav>
                                      </p:tavLst>
                                    </p:anim>
                                    <p:anim calcmode="lin" valueType="num">
                                      <p:cBhvr>
                                        <p:cTn id="77" dur="500" fill="hold"/>
                                        <p:tgtEl>
                                          <p:spTgt spid="18"/>
                                        </p:tgtEl>
                                        <p:attrNameLst>
                                          <p:attrName>ppt_y</p:attrName>
                                        </p:attrNameLst>
                                      </p:cBhvr>
                                      <p:tavLst>
                                        <p:tav tm="0">
                                          <p:val>
                                            <p:strVal val="#ppt_y+.1"/>
                                          </p:val>
                                        </p:tav>
                                        <p:tav tm="100000">
                                          <p:val>
                                            <p:strVal val="#ppt_y"/>
                                          </p:val>
                                        </p:tav>
                                      </p:tavLst>
                                    </p:anim>
                                  </p:childTnLst>
                                </p:cTn>
                              </p:par>
                            </p:childTnLst>
                          </p:cTn>
                        </p:par>
                        <p:par>
                          <p:cTn id="78" fill="hold">
                            <p:stCondLst>
                              <p:cond delay="4500"/>
                            </p:stCondLst>
                            <p:childTnLst>
                              <p:par>
                                <p:cTn id="79" presetID="42" presetClass="entr" presetSubtype="0" fill="hold" nodeType="after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anim calcmode="lin" valueType="num">
                                      <p:cBhvr>
                                        <p:cTn id="82" dur="500" fill="hold"/>
                                        <p:tgtEl>
                                          <p:spTgt spid="11"/>
                                        </p:tgtEl>
                                        <p:attrNameLst>
                                          <p:attrName>ppt_x</p:attrName>
                                        </p:attrNameLst>
                                      </p:cBhvr>
                                      <p:tavLst>
                                        <p:tav tm="0">
                                          <p:val>
                                            <p:strVal val="#ppt_x"/>
                                          </p:val>
                                        </p:tav>
                                        <p:tav tm="100000">
                                          <p:val>
                                            <p:strVal val="#ppt_x"/>
                                          </p:val>
                                        </p:tav>
                                      </p:tavLst>
                                    </p:anim>
                                    <p:anim calcmode="lin" valueType="num">
                                      <p:cBhvr>
                                        <p:cTn id="83" dur="500" fill="hold"/>
                                        <p:tgtEl>
                                          <p:spTgt spid="11"/>
                                        </p:tgtEl>
                                        <p:attrNameLst>
                                          <p:attrName>ppt_y</p:attrName>
                                        </p:attrNameLst>
                                      </p:cBhvr>
                                      <p:tavLst>
                                        <p:tav tm="0">
                                          <p:val>
                                            <p:strVal val="#ppt_y+.1"/>
                                          </p:val>
                                        </p:tav>
                                        <p:tav tm="100000">
                                          <p:val>
                                            <p:strVal val="#ppt_y"/>
                                          </p:val>
                                        </p:tav>
                                      </p:tavLst>
                                    </p:anim>
                                  </p:childTnLst>
                                </p:cTn>
                              </p:par>
                            </p:childTnLst>
                          </p:cTn>
                        </p:par>
                        <p:par>
                          <p:cTn id="84" fill="hold">
                            <p:stCondLst>
                              <p:cond delay="5000"/>
                            </p:stCondLst>
                            <p:childTnLst>
                              <p:par>
                                <p:cTn id="85" presetID="42" presetClass="entr" presetSubtype="0" fill="hold" nodeType="after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anim calcmode="lin" valueType="num">
                                      <p:cBhvr>
                                        <p:cTn id="88" dur="500" fill="hold"/>
                                        <p:tgtEl>
                                          <p:spTgt spid="2"/>
                                        </p:tgtEl>
                                        <p:attrNameLst>
                                          <p:attrName>ppt_x</p:attrName>
                                        </p:attrNameLst>
                                      </p:cBhvr>
                                      <p:tavLst>
                                        <p:tav tm="0">
                                          <p:val>
                                            <p:strVal val="#ppt_x"/>
                                          </p:val>
                                        </p:tav>
                                        <p:tav tm="100000">
                                          <p:val>
                                            <p:strVal val="#ppt_x"/>
                                          </p:val>
                                        </p:tav>
                                      </p:tavLst>
                                    </p:anim>
                                    <p:anim calcmode="lin" valueType="num">
                                      <p:cBhvr>
                                        <p:cTn id="89" dur="500" fill="hold"/>
                                        <p:tgtEl>
                                          <p:spTgt spid="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anim calcmode="lin" valueType="num">
                                      <p:cBhvr>
                                        <p:cTn id="93" dur="500" fill="hold"/>
                                        <p:tgtEl>
                                          <p:spTgt spid="25"/>
                                        </p:tgtEl>
                                        <p:attrNameLst>
                                          <p:attrName>ppt_x</p:attrName>
                                        </p:attrNameLst>
                                      </p:cBhvr>
                                      <p:tavLst>
                                        <p:tav tm="0">
                                          <p:val>
                                            <p:strVal val="#ppt_x"/>
                                          </p:val>
                                        </p:tav>
                                        <p:tav tm="100000">
                                          <p:val>
                                            <p:strVal val="#ppt_x"/>
                                          </p:val>
                                        </p:tav>
                                      </p:tavLst>
                                    </p:anim>
                                    <p:anim calcmode="lin" valueType="num">
                                      <p:cBhvr>
                                        <p:cTn id="94" dur="500" fill="hold"/>
                                        <p:tgtEl>
                                          <p:spTgt spid="25"/>
                                        </p:tgtEl>
                                        <p:attrNameLst>
                                          <p:attrName>ppt_y</p:attrName>
                                        </p:attrNameLst>
                                      </p:cBhvr>
                                      <p:tavLst>
                                        <p:tav tm="0">
                                          <p:val>
                                            <p:strVal val="#ppt_y+.1"/>
                                          </p:val>
                                        </p:tav>
                                        <p:tav tm="100000">
                                          <p:val>
                                            <p:strVal val="#ppt_y"/>
                                          </p:val>
                                        </p:tav>
                                      </p:tavLst>
                                    </p:anim>
                                  </p:childTnLst>
                                </p:cTn>
                              </p:par>
                            </p:childTnLst>
                          </p:cTn>
                        </p:par>
                        <p:par>
                          <p:cTn id="95" fill="hold">
                            <p:stCondLst>
                              <p:cond delay="5500"/>
                            </p:stCondLst>
                            <p:childTnLst>
                              <p:par>
                                <p:cTn id="96" presetID="42" presetClass="entr" presetSubtype="0" fill="hold" nodeType="after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anim calcmode="lin" valueType="num">
                                      <p:cBhvr>
                                        <p:cTn id="99" dur="500" fill="hold"/>
                                        <p:tgtEl>
                                          <p:spTgt spid="8"/>
                                        </p:tgtEl>
                                        <p:attrNameLst>
                                          <p:attrName>ppt_x</p:attrName>
                                        </p:attrNameLst>
                                      </p:cBhvr>
                                      <p:tavLst>
                                        <p:tav tm="0">
                                          <p:val>
                                            <p:strVal val="#ppt_x"/>
                                          </p:val>
                                        </p:tav>
                                        <p:tav tm="100000">
                                          <p:val>
                                            <p:strVal val="#ppt_x"/>
                                          </p:val>
                                        </p:tav>
                                      </p:tavLst>
                                    </p:anim>
                                    <p:anim calcmode="lin" valueType="num">
                                      <p:cBhvr>
                                        <p:cTn id="100" dur="500" fill="hold"/>
                                        <p:tgtEl>
                                          <p:spTgt spid="8"/>
                                        </p:tgtEl>
                                        <p:attrNameLst>
                                          <p:attrName>ppt_y</p:attrName>
                                        </p:attrNameLst>
                                      </p:cBhvr>
                                      <p:tavLst>
                                        <p:tav tm="0">
                                          <p:val>
                                            <p:strVal val="#ppt_y+.1"/>
                                          </p:val>
                                        </p:tav>
                                        <p:tav tm="100000">
                                          <p:val>
                                            <p:strVal val="#ppt_y"/>
                                          </p:val>
                                        </p:tav>
                                      </p:tavLst>
                                    </p:anim>
                                  </p:childTnLst>
                                </p:cTn>
                              </p:par>
                            </p:childTnLst>
                          </p:cTn>
                        </p:par>
                        <p:par>
                          <p:cTn id="101" fill="hold">
                            <p:stCondLst>
                              <p:cond delay="6000"/>
                            </p:stCondLst>
                            <p:childTnLst>
                              <p:par>
                                <p:cTn id="102" presetID="42" presetClass="entr" presetSubtype="0" fill="hold" nodeType="after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fade">
                                      <p:cBhvr>
                                        <p:cTn id="104" dur="500"/>
                                        <p:tgtEl>
                                          <p:spTgt spid="5"/>
                                        </p:tgtEl>
                                      </p:cBhvr>
                                    </p:animEffect>
                                    <p:anim calcmode="lin" valueType="num">
                                      <p:cBhvr>
                                        <p:cTn id="105" dur="500" fill="hold"/>
                                        <p:tgtEl>
                                          <p:spTgt spid="5"/>
                                        </p:tgtEl>
                                        <p:attrNameLst>
                                          <p:attrName>ppt_x</p:attrName>
                                        </p:attrNameLst>
                                      </p:cBhvr>
                                      <p:tavLst>
                                        <p:tav tm="0">
                                          <p:val>
                                            <p:strVal val="#ppt_x"/>
                                          </p:val>
                                        </p:tav>
                                        <p:tav tm="100000">
                                          <p:val>
                                            <p:strVal val="#ppt_x"/>
                                          </p:val>
                                        </p:tav>
                                      </p:tavLst>
                                    </p:anim>
                                    <p:anim calcmode="lin" valueType="num">
                                      <p:cBhvr>
                                        <p:cTn id="10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nodeType="click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anim calcmode="lin" valueType="num">
                                      <p:cBhvr>
                                        <p:cTn id="112" dur="500" fill="hold"/>
                                        <p:tgtEl>
                                          <p:spTgt spid="27"/>
                                        </p:tgtEl>
                                        <p:attrNameLst>
                                          <p:attrName>ppt_x</p:attrName>
                                        </p:attrNameLst>
                                      </p:cBhvr>
                                      <p:tavLst>
                                        <p:tav tm="0">
                                          <p:val>
                                            <p:strVal val="#ppt_x"/>
                                          </p:val>
                                        </p:tav>
                                        <p:tav tm="100000">
                                          <p:val>
                                            <p:strVal val="#ppt_x"/>
                                          </p:val>
                                        </p:tav>
                                      </p:tavLst>
                                    </p:anim>
                                    <p:anim calcmode="lin" valueType="num">
                                      <p:cBhvr>
                                        <p:cTn id="113" dur="500" fill="hold"/>
                                        <p:tgtEl>
                                          <p:spTgt spid="27"/>
                                        </p:tgtEl>
                                        <p:attrNameLst>
                                          <p:attrName>ppt_y</p:attrName>
                                        </p:attrNameLst>
                                      </p:cBhvr>
                                      <p:tavLst>
                                        <p:tav tm="0">
                                          <p:val>
                                            <p:strVal val="#ppt_y-.1"/>
                                          </p:val>
                                        </p:tav>
                                        <p:tav tm="100000">
                                          <p:val>
                                            <p:strVal val="#ppt_y"/>
                                          </p:val>
                                        </p:tav>
                                      </p:tavLst>
                                    </p:anim>
                                  </p:childTnLst>
                                </p:cTn>
                              </p:par>
                              <p:par>
                                <p:cTn id="114" presetID="42" presetClass="exit" presetSubtype="0" fill="hold" nodeType="withEffect">
                                  <p:stCondLst>
                                    <p:cond delay="0"/>
                                  </p:stCondLst>
                                  <p:childTnLst>
                                    <p:animEffect transition="out" filter="fade">
                                      <p:cBhvr>
                                        <p:cTn id="115" dur="1000"/>
                                        <p:tgtEl>
                                          <p:spTgt spid="2"/>
                                        </p:tgtEl>
                                      </p:cBhvr>
                                    </p:animEffect>
                                    <p:anim calcmode="lin" valueType="num">
                                      <p:cBhvr>
                                        <p:cTn id="116" dur="1000"/>
                                        <p:tgtEl>
                                          <p:spTgt spid="2"/>
                                        </p:tgtEl>
                                        <p:attrNameLst>
                                          <p:attrName>ppt_x</p:attrName>
                                        </p:attrNameLst>
                                      </p:cBhvr>
                                      <p:tavLst>
                                        <p:tav tm="0">
                                          <p:val>
                                            <p:strVal val="ppt_x"/>
                                          </p:val>
                                        </p:tav>
                                        <p:tav tm="100000">
                                          <p:val>
                                            <p:strVal val="ppt_x"/>
                                          </p:val>
                                        </p:tav>
                                      </p:tavLst>
                                    </p:anim>
                                    <p:anim calcmode="lin" valueType="num">
                                      <p:cBhvr>
                                        <p:cTn id="117" dur="1000"/>
                                        <p:tgtEl>
                                          <p:spTgt spid="2"/>
                                        </p:tgtEl>
                                        <p:attrNameLst>
                                          <p:attrName>ppt_y</p:attrName>
                                        </p:attrNameLst>
                                      </p:cBhvr>
                                      <p:tavLst>
                                        <p:tav tm="0">
                                          <p:val>
                                            <p:strVal val="ppt_y"/>
                                          </p:val>
                                        </p:tav>
                                        <p:tav tm="100000">
                                          <p:val>
                                            <p:strVal val="ppt_y+.1"/>
                                          </p:val>
                                        </p:tav>
                                      </p:tavLst>
                                    </p:anim>
                                    <p:set>
                                      <p:cBhvr>
                                        <p:cTn id="118" dur="1" fill="hold">
                                          <p:stCondLst>
                                            <p:cond delay="999"/>
                                          </p:stCondLst>
                                        </p:cTn>
                                        <p:tgtEl>
                                          <p:spTgt spid="2"/>
                                        </p:tgtEl>
                                        <p:attrNameLst>
                                          <p:attrName>style.visibility</p:attrName>
                                        </p:attrNameLst>
                                      </p:cBhvr>
                                      <p:to>
                                        <p:strVal val="hidden"/>
                                      </p:to>
                                    </p:set>
                                  </p:childTnLst>
                                </p:cTn>
                              </p:par>
                              <p:par>
                                <p:cTn id="119" presetID="42" presetClass="exit" presetSubtype="0" fill="hold" nodeType="withEffect">
                                  <p:stCondLst>
                                    <p:cond delay="0"/>
                                  </p:stCondLst>
                                  <p:childTnLst>
                                    <p:animEffect transition="out" filter="fade">
                                      <p:cBhvr>
                                        <p:cTn id="120" dur="1000"/>
                                        <p:tgtEl>
                                          <p:spTgt spid="3"/>
                                        </p:tgtEl>
                                      </p:cBhvr>
                                    </p:animEffect>
                                    <p:anim calcmode="lin" valueType="num">
                                      <p:cBhvr>
                                        <p:cTn id="121" dur="1000"/>
                                        <p:tgtEl>
                                          <p:spTgt spid="3"/>
                                        </p:tgtEl>
                                        <p:attrNameLst>
                                          <p:attrName>ppt_x</p:attrName>
                                        </p:attrNameLst>
                                      </p:cBhvr>
                                      <p:tavLst>
                                        <p:tav tm="0">
                                          <p:val>
                                            <p:strVal val="ppt_x"/>
                                          </p:val>
                                        </p:tav>
                                        <p:tav tm="100000">
                                          <p:val>
                                            <p:strVal val="ppt_x"/>
                                          </p:val>
                                        </p:tav>
                                      </p:tavLst>
                                    </p:anim>
                                    <p:anim calcmode="lin" valueType="num">
                                      <p:cBhvr>
                                        <p:cTn id="122" dur="1000"/>
                                        <p:tgtEl>
                                          <p:spTgt spid="3"/>
                                        </p:tgtEl>
                                        <p:attrNameLst>
                                          <p:attrName>ppt_y</p:attrName>
                                        </p:attrNameLst>
                                      </p:cBhvr>
                                      <p:tavLst>
                                        <p:tav tm="0">
                                          <p:val>
                                            <p:strVal val="ppt_y"/>
                                          </p:val>
                                        </p:tav>
                                        <p:tav tm="100000">
                                          <p:val>
                                            <p:strVal val="ppt_y+.1"/>
                                          </p:val>
                                        </p:tav>
                                      </p:tavLst>
                                    </p:anim>
                                    <p:set>
                                      <p:cBhvr>
                                        <p:cTn id="123" dur="1" fill="hold">
                                          <p:stCondLst>
                                            <p:cond delay="999"/>
                                          </p:stCondLst>
                                        </p:cTn>
                                        <p:tgtEl>
                                          <p:spTgt spid="3"/>
                                        </p:tgtEl>
                                        <p:attrNameLst>
                                          <p:attrName>style.visibility</p:attrName>
                                        </p:attrNameLst>
                                      </p:cBhvr>
                                      <p:to>
                                        <p:strVal val="hidden"/>
                                      </p:to>
                                    </p:set>
                                  </p:childTnLst>
                                </p:cTn>
                              </p:par>
                              <p:par>
                                <p:cTn id="124" presetID="42" presetClass="exit" presetSubtype="0" fill="hold" nodeType="withEffect">
                                  <p:stCondLst>
                                    <p:cond delay="0"/>
                                  </p:stCondLst>
                                  <p:childTnLst>
                                    <p:animEffect transition="out" filter="fade">
                                      <p:cBhvr>
                                        <p:cTn id="125" dur="1000"/>
                                        <p:tgtEl>
                                          <p:spTgt spid="5"/>
                                        </p:tgtEl>
                                      </p:cBhvr>
                                    </p:animEffect>
                                    <p:anim calcmode="lin" valueType="num">
                                      <p:cBhvr>
                                        <p:cTn id="126" dur="1000"/>
                                        <p:tgtEl>
                                          <p:spTgt spid="5"/>
                                        </p:tgtEl>
                                        <p:attrNameLst>
                                          <p:attrName>ppt_x</p:attrName>
                                        </p:attrNameLst>
                                      </p:cBhvr>
                                      <p:tavLst>
                                        <p:tav tm="0">
                                          <p:val>
                                            <p:strVal val="ppt_x"/>
                                          </p:val>
                                        </p:tav>
                                        <p:tav tm="100000">
                                          <p:val>
                                            <p:strVal val="ppt_x"/>
                                          </p:val>
                                        </p:tav>
                                      </p:tavLst>
                                    </p:anim>
                                    <p:anim calcmode="lin" valueType="num">
                                      <p:cBhvr>
                                        <p:cTn id="127" dur="1000"/>
                                        <p:tgtEl>
                                          <p:spTgt spid="5"/>
                                        </p:tgtEl>
                                        <p:attrNameLst>
                                          <p:attrName>ppt_y</p:attrName>
                                        </p:attrNameLst>
                                      </p:cBhvr>
                                      <p:tavLst>
                                        <p:tav tm="0">
                                          <p:val>
                                            <p:strVal val="ppt_y"/>
                                          </p:val>
                                        </p:tav>
                                        <p:tav tm="100000">
                                          <p:val>
                                            <p:strVal val="ppt_y+.1"/>
                                          </p:val>
                                        </p:tav>
                                      </p:tavLst>
                                    </p:anim>
                                    <p:set>
                                      <p:cBhvr>
                                        <p:cTn id="128" dur="1" fill="hold">
                                          <p:stCondLst>
                                            <p:cond delay="999"/>
                                          </p:stCondLst>
                                        </p:cTn>
                                        <p:tgtEl>
                                          <p:spTgt spid="5"/>
                                        </p:tgtEl>
                                        <p:attrNameLst>
                                          <p:attrName>style.visibility</p:attrName>
                                        </p:attrNameLst>
                                      </p:cBhvr>
                                      <p:to>
                                        <p:strVal val="hidden"/>
                                      </p:to>
                                    </p:set>
                                  </p:childTnLst>
                                </p:cTn>
                              </p:par>
                              <p:par>
                                <p:cTn id="129" presetID="42" presetClass="exit" presetSubtype="0" fill="hold" nodeType="withEffect">
                                  <p:stCondLst>
                                    <p:cond delay="0"/>
                                  </p:stCondLst>
                                  <p:childTnLst>
                                    <p:animEffect transition="out" filter="fade">
                                      <p:cBhvr>
                                        <p:cTn id="130" dur="1000"/>
                                        <p:tgtEl>
                                          <p:spTgt spid="6"/>
                                        </p:tgtEl>
                                      </p:cBhvr>
                                    </p:animEffect>
                                    <p:anim calcmode="lin" valueType="num">
                                      <p:cBhvr>
                                        <p:cTn id="131" dur="1000"/>
                                        <p:tgtEl>
                                          <p:spTgt spid="6"/>
                                        </p:tgtEl>
                                        <p:attrNameLst>
                                          <p:attrName>ppt_x</p:attrName>
                                        </p:attrNameLst>
                                      </p:cBhvr>
                                      <p:tavLst>
                                        <p:tav tm="0">
                                          <p:val>
                                            <p:strVal val="ppt_x"/>
                                          </p:val>
                                        </p:tav>
                                        <p:tav tm="100000">
                                          <p:val>
                                            <p:strVal val="ppt_x"/>
                                          </p:val>
                                        </p:tav>
                                      </p:tavLst>
                                    </p:anim>
                                    <p:anim calcmode="lin" valueType="num">
                                      <p:cBhvr>
                                        <p:cTn id="132" dur="1000"/>
                                        <p:tgtEl>
                                          <p:spTgt spid="6"/>
                                        </p:tgtEl>
                                        <p:attrNameLst>
                                          <p:attrName>ppt_y</p:attrName>
                                        </p:attrNameLst>
                                      </p:cBhvr>
                                      <p:tavLst>
                                        <p:tav tm="0">
                                          <p:val>
                                            <p:strVal val="ppt_y"/>
                                          </p:val>
                                        </p:tav>
                                        <p:tav tm="100000">
                                          <p:val>
                                            <p:strVal val="ppt_y+.1"/>
                                          </p:val>
                                        </p:tav>
                                      </p:tavLst>
                                    </p:anim>
                                    <p:set>
                                      <p:cBhvr>
                                        <p:cTn id="133" dur="1" fill="hold">
                                          <p:stCondLst>
                                            <p:cond delay="999"/>
                                          </p:stCondLst>
                                        </p:cTn>
                                        <p:tgtEl>
                                          <p:spTgt spid="6"/>
                                        </p:tgtEl>
                                        <p:attrNameLst>
                                          <p:attrName>style.visibility</p:attrName>
                                        </p:attrNameLst>
                                      </p:cBhvr>
                                      <p:to>
                                        <p:strVal val="hidden"/>
                                      </p:to>
                                    </p:set>
                                  </p:childTnLst>
                                </p:cTn>
                              </p:par>
                              <p:par>
                                <p:cTn id="134" presetID="42" presetClass="exit" presetSubtype="0" fill="hold" nodeType="withEffect">
                                  <p:stCondLst>
                                    <p:cond delay="0"/>
                                  </p:stCondLst>
                                  <p:childTnLst>
                                    <p:animEffect transition="out" filter="fade">
                                      <p:cBhvr>
                                        <p:cTn id="135" dur="1000"/>
                                        <p:tgtEl>
                                          <p:spTgt spid="7"/>
                                        </p:tgtEl>
                                      </p:cBhvr>
                                    </p:animEffect>
                                    <p:anim calcmode="lin" valueType="num">
                                      <p:cBhvr>
                                        <p:cTn id="136" dur="1000"/>
                                        <p:tgtEl>
                                          <p:spTgt spid="7"/>
                                        </p:tgtEl>
                                        <p:attrNameLst>
                                          <p:attrName>ppt_x</p:attrName>
                                        </p:attrNameLst>
                                      </p:cBhvr>
                                      <p:tavLst>
                                        <p:tav tm="0">
                                          <p:val>
                                            <p:strVal val="ppt_x"/>
                                          </p:val>
                                        </p:tav>
                                        <p:tav tm="100000">
                                          <p:val>
                                            <p:strVal val="ppt_x"/>
                                          </p:val>
                                        </p:tav>
                                      </p:tavLst>
                                    </p:anim>
                                    <p:anim calcmode="lin" valueType="num">
                                      <p:cBhvr>
                                        <p:cTn id="137" dur="1000"/>
                                        <p:tgtEl>
                                          <p:spTgt spid="7"/>
                                        </p:tgtEl>
                                        <p:attrNameLst>
                                          <p:attrName>ppt_y</p:attrName>
                                        </p:attrNameLst>
                                      </p:cBhvr>
                                      <p:tavLst>
                                        <p:tav tm="0">
                                          <p:val>
                                            <p:strVal val="ppt_y"/>
                                          </p:val>
                                        </p:tav>
                                        <p:tav tm="100000">
                                          <p:val>
                                            <p:strVal val="ppt_y+.1"/>
                                          </p:val>
                                        </p:tav>
                                      </p:tavLst>
                                    </p:anim>
                                    <p:set>
                                      <p:cBhvr>
                                        <p:cTn id="138" dur="1" fill="hold">
                                          <p:stCondLst>
                                            <p:cond delay="999"/>
                                          </p:stCondLst>
                                        </p:cTn>
                                        <p:tgtEl>
                                          <p:spTgt spid="7"/>
                                        </p:tgtEl>
                                        <p:attrNameLst>
                                          <p:attrName>style.visibility</p:attrName>
                                        </p:attrNameLst>
                                      </p:cBhvr>
                                      <p:to>
                                        <p:strVal val="hidden"/>
                                      </p:to>
                                    </p:set>
                                  </p:childTnLst>
                                </p:cTn>
                              </p:par>
                              <p:par>
                                <p:cTn id="139" presetID="42" presetClass="exit" presetSubtype="0" fill="hold" nodeType="withEffect">
                                  <p:stCondLst>
                                    <p:cond delay="0"/>
                                  </p:stCondLst>
                                  <p:childTnLst>
                                    <p:animEffect transition="out" filter="fade">
                                      <p:cBhvr>
                                        <p:cTn id="140" dur="1000"/>
                                        <p:tgtEl>
                                          <p:spTgt spid="8"/>
                                        </p:tgtEl>
                                      </p:cBhvr>
                                    </p:animEffect>
                                    <p:anim calcmode="lin" valueType="num">
                                      <p:cBhvr>
                                        <p:cTn id="141" dur="1000"/>
                                        <p:tgtEl>
                                          <p:spTgt spid="8"/>
                                        </p:tgtEl>
                                        <p:attrNameLst>
                                          <p:attrName>ppt_x</p:attrName>
                                        </p:attrNameLst>
                                      </p:cBhvr>
                                      <p:tavLst>
                                        <p:tav tm="0">
                                          <p:val>
                                            <p:strVal val="ppt_x"/>
                                          </p:val>
                                        </p:tav>
                                        <p:tav tm="100000">
                                          <p:val>
                                            <p:strVal val="ppt_x"/>
                                          </p:val>
                                        </p:tav>
                                      </p:tavLst>
                                    </p:anim>
                                    <p:anim calcmode="lin" valueType="num">
                                      <p:cBhvr>
                                        <p:cTn id="142" dur="1000"/>
                                        <p:tgtEl>
                                          <p:spTgt spid="8"/>
                                        </p:tgtEl>
                                        <p:attrNameLst>
                                          <p:attrName>ppt_y</p:attrName>
                                        </p:attrNameLst>
                                      </p:cBhvr>
                                      <p:tavLst>
                                        <p:tav tm="0">
                                          <p:val>
                                            <p:strVal val="ppt_y"/>
                                          </p:val>
                                        </p:tav>
                                        <p:tav tm="100000">
                                          <p:val>
                                            <p:strVal val="ppt_y+.1"/>
                                          </p:val>
                                        </p:tav>
                                      </p:tavLst>
                                    </p:anim>
                                    <p:set>
                                      <p:cBhvr>
                                        <p:cTn id="143" dur="1" fill="hold">
                                          <p:stCondLst>
                                            <p:cond delay="999"/>
                                          </p:stCondLst>
                                        </p:cTn>
                                        <p:tgtEl>
                                          <p:spTgt spid="8"/>
                                        </p:tgtEl>
                                        <p:attrNameLst>
                                          <p:attrName>style.visibility</p:attrName>
                                        </p:attrNameLst>
                                      </p:cBhvr>
                                      <p:to>
                                        <p:strVal val="hidden"/>
                                      </p:to>
                                    </p:set>
                                  </p:childTnLst>
                                </p:cTn>
                              </p:par>
                              <p:par>
                                <p:cTn id="144" presetID="42" presetClass="exit" presetSubtype="0" fill="hold" nodeType="withEffect">
                                  <p:stCondLst>
                                    <p:cond delay="0"/>
                                  </p:stCondLst>
                                  <p:childTnLst>
                                    <p:animEffect transition="out" filter="fade">
                                      <p:cBhvr>
                                        <p:cTn id="145" dur="1000"/>
                                        <p:tgtEl>
                                          <p:spTgt spid="9"/>
                                        </p:tgtEl>
                                      </p:cBhvr>
                                    </p:animEffect>
                                    <p:anim calcmode="lin" valueType="num">
                                      <p:cBhvr>
                                        <p:cTn id="146" dur="1000"/>
                                        <p:tgtEl>
                                          <p:spTgt spid="9"/>
                                        </p:tgtEl>
                                        <p:attrNameLst>
                                          <p:attrName>ppt_x</p:attrName>
                                        </p:attrNameLst>
                                      </p:cBhvr>
                                      <p:tavLst>
                                        <p:tav tm="0">
                                          <p:val>
                                            <p:strVal val="ppt_x"/>
                                          </p:val>
                                        </p:tav>
                                        <p:tav tm="100000">
                                          <p:val>
                                            <p:strVal val="ppt_x"/>
                                          </p:val>
                                        </p:tav>
                                      </p:tavLst>
                                    </p:anim>
                                    <p:anim calcmode="lin" valueType="num">
                                      <p:cBhvr>
                                        <p:cTn id="147" dur="1000"/>
                                        <p:tgtEl>
                                          <p:spTgt spid="9"/>
                                        </p:tgtEl>
                                        <p:attrNameLst>
                                          <p:attrName>ppt_y</p:attrName>
                                        </p:attrNameLst>
                                      </p:cBhvr>
                                      <p:tavLst>
                                        <p:tav tm="0">
                                          <p:val>
                                            <p:strVal val="ppt_y"/>
                                          </p:val>
                                        </p:tav>
                                        <p:tav tm="100000">
                                          <p:val>
                                            <p:strVal val="ppt_y+.1"/>
                                          </p:val>
                                        </p:tav>
                                      </p:tavLst>
                                    </p:anim>
                                    <p:set>
                                      <p:cBhvr>
                                        <p:cTn id="148" dur="1" fill="hold">
                                          <p:stCondLst>
                                            <p:cond delay="999"/>
                                          </p:stCondLst>
                                        </p:cTn>
                                        <p:tgtEl>
                                          <p:spTgt spid="9"/>
                                        </p:tgtEl>
                                        <p:attrNameLst>
                                          <p:attrName>style.visibility</p:attrName>
                                        </p:attrNameLst>
                                      </p:cBhvr>
                                      <p:to>
                                        <p:strVal val="hidden"/>
                                      </p:to>
                                    </p:set>
                                  </p:childTnLst>
                                </p:cTn>
                              </p:par>
                              <p:par>
                                <p:cTn id="149" presetID="42" presetClass="exit" presetSubtype="0" fill="hold" nodeType="withEffect">
                                  <p:stCondLst>
                                    <p:cond delay="0"/>
                                  </p:stCondLst>
                                  <p:childTnLst>
                                    <p:animEffect transition="out" filter="fade">
                                      <p:cBhvr>
                                        <p:cTn id="150" dur="1000"/>
                                        <p:tgtEl>
                                          <p:spTgt spid="10"/>
                                        </p:tgtEl>
                                      </p:cBhvr>
                                    </p:animEffect>
                                    <p:anim calcmode="lin" valueType="num">
                                      <p:cBhvr>
                                        <p:cTn id="151" dur="1000"/>
                                        <p:tgtEl>
                                          <p:spTgt spid="10"/>
                                        </p:tgtEl>
                                        <p:attrNameLst>
                                          <p:attrName>ppt_x</p:attrName>
                                        </p:attrNameLst>
                                      </p:cBhvr>
                                      <p:tavLst>
                                        <p:tav tm="0">
                                          <p:val>
                                            <p:strVal val="ppt_x"/>
                                          </p:val>
                                        </p:tav>
                                        <p:tav tm="100000">
                                          <p:val>
                                            <p:strVal val="ppt_x"/>
                                          </p:val>
                                        </p:tav>
                                      </p:tavLst>
                                    </p:anim>
                                    <p:anim calcmode="lin" valueType="num">
                                      <p:cBhvr>
                                        <p:cTn id="152" dur="1000"/>
                                        <p:tgtEl>
                                          <p:spTgt spid="10"/>
                                        </p:tgtEl>
                                        <p:attrNameLst>
                                          <p:attrName>ppt_y</p:attrName>
                                        </p:attrNameLst>
                                      </p:cBhvr>
                                      <p:tavLst>
                                        <p:tav tm="0">
                                          <p:val>
                                            <p:strVal val="ppt_y"/>
                                          </p:val>
                                        </p:tav>
                                        <p:tav tm="100000">
                                          <p:val>
                                            <p:strVal val="ppt_y+.1"/>
                                          </p:val>
                                        </p:tav>
                                      </p:tavLst>
                                    </p:anim>
                                    <p:set>
                                      <p:cBhvr>
                                        <p:cTn id="153" dur="1" fill="hold">
                                          <p:stCondLst>
                                            <p:cond delay="999"/>
                                          </p:stCondLst>
                                        </p:cTn>
                                        <p:tgtEl>
                                          <p:spTgt spid="10"/>
                                        </p:tgtEl>
                                        <p:attrNameLst>
                                          <p:attrName>style.visibility</p:attrName>
                                        </p:attrNameLst>
                                      </p:cBhvr>
                                      <p:to>
                                        <p:strVal val="hidden"/>
                                      </p:to>
                                    </p:set>
                                  </p:childTnLst>
                                </p:cTn>
                              </p:par>
                              <p:par>
                                <p:cTn id="154" presetID="42" presetClass="exit" presetSubtype="0" fill="hold" nodeType="withEffect">
                                  <p:stCondLst>
                                    <p:cond delay="0"/>
                                  </p:stCondLst>
                                  <p:childTnLst>
                                    <p:animEffect transition="out" filter="fade">
                                      <p:cBhvr>
                                        <p:cTn id="155" dur="1000"/>
                                        <p:tgtEl>
                                          <p:spTgt spid="11"/>
                                        </p:tgtEl>
                                      </p:cBhvr>
                                    </p:animEffect>
                                    <p:anim calcmode="lin" valueType="num">
                                      <p:cBhvr>
                                        <p:cTn id="156" dur="1000"/>
                                        <p:tgtEl>
                                          <p:spTgt spid="11"/>
                                        </p:tgtEl>
                                        <p:attrNameLst>
                                          <p:attrName>ppt_x</p:attrName>
                                        </p:attrNameLst>
                                      </p:cBhvr>
                                      <p:tavLst>
                                        <p:tav tm="0">
                                          <p:val>
                                            <p:strVal val="ppt_x"/>
                                          </p:val>
                                        </p:tav>
                                        <p:tav tm="100000">
                                          <p:val>
                                            <p:strVal val="ppt_x"/>
                                          </p:val>
                                        </p:tav>
                                      </p:tavLst>
                                    </p:anim>
                                    <p:anim calcmode="lin" valueType="num">
                                      <p:cBhvr>
                                        <p:cTn id="157" dur="1000"/>
                                        <p:tgtEl>
                                          <p:spTgt spid="11"/>
                                        </p:tgtEl>
                                        <p:attrNameLst>
                                          <p:attrName>ppt_y</p:attrName>
                                        </p:attrNameLst>
                                      </p:cBhvr>
                                      <p:tavLst>
                                        <p:tav tm="0">
                                          <p:val>
                                            <p:strVal val="ppt_y"/>
                                          </p:val>
                                        </p:tav>
                                        <p:tav tm="100000">
                                          <p:val>
                                            <p:strVal val="ppt_y+.1"/>
                                          </p:val>
                                        </p:tav>
                                      </p:tavLst>
                                    </p:anim>
                                    <p:set>
                                      <p:cBhvr>
                                        <p:cTn id="158" dur="1" fill="hold">
                                          <p:stCondLst>
                                            <p:cond delay="999"/>
                                          </p:stCondLst>
                                        </p:cTn>
                                        <p:tgtEl>
                                          <p:spTgt spid="11"/>
                                        </p:tgtEl>
                                        <p:attrNameLst>
                                          <p:attrName>style.visibility</p:attrName>
                                        </p:attrNameLst>
                                      </p:cBhvr>
                                      <p:to>
                                        <p:strVal val="hidden"/>
                                      </p:to>
                                    </p:set>
                                  </p:childTnLst>
                                </p:cTn>
                              </p:par>
                              <p:par>
                                <p:cTn id="159" presetID="42" presetClass="exit" presetSubtype="0" fill="hold" nodeType="withEffect">
                                  <p:stCondLst>
                                    <p:cond delay="0"/>
                                  </p:stCondLst>
                                  <p:childTnLst>
                                    <p:animEffect transition="out" filter="fade">
                                      <p:cBhvr>
                                        <p:cTn id="160" dur="1000"/>
                                        <p:tgtEl>
                                          <p:spTgt spid="12"/>
                                        </p:tgtEl>
                                      </p:cBhvr>
                                    </p:animEffect>
                                    <p:anim calcmode="lin" valueType="num">
                                      <p:cBhvr>
                                        <p:cTn id="161" dur="1000"/>
                                        <p:tgtEl>
                                          <p:spTgt spid="12"/>
                                        </p:tgtEl>
                                        <p:attrNameLst>
                                          <p:attrName>ppt_x</p:attrName>
                                        </p:attrNameLst>
                                      </p:cBhvr>
                                      <p:tavLst>
                                        <p:tav tm="0">
                                          <p:val>
                                            <p:strVal val="ppt_x"/>
                                          </p:val>
                                        </p:tav>
                                        <p:tav tm="100000">
                                          <p:val>
                                            <p:strVal val="ppt_x"/>
                                          </p:val>
                                        </p:tav>
                                      </p:tavLst>
                                    </p:anim>
                                    <p:anim calcmode="lin" valueType="num">
                                      <p:cBhvr>
                                        <p:cTn id="162" dur="1000"/>
                                        <p:tgtEl>
                                          <p:spTgt spid="12"/>
                                        </p:tgtEl>
                                        <p:attrNameLst>
                                          <p:attrName>ppt_y</p:attrName>
                                        </p:attrNameLst>
                                      </p:cBhvr>
                                      <p:tavLst>
                                        <p:tav tm="0">
                                          <p:val>
                                            <p:strVal val="ppt_y"/>
                                          </p:val>
                                        </p:tav>
                                        <p:tav tm="100000">
                                          <p:val>
                                            <p:strVal val="ppt_y+.1"/>
                                          </p:val>
                                        </p:tav>
                                      </p:tavLst>
                                    </p:anim>
                                    <p:set>
                                      <p:cBhvr>
                                        <p:cTn id="163" dur="1" fill="hold">
                                          <p:stCondLst>
                                            <p:cond delay="999"/>
                                          </p:stCondLst>
                                        </p:cTn>
                                        <p:tgtEl>
                                          <p:spTgt spid="12"/>
                                        </p:tgtEl>
                                        <p:attrNameLst>
                                          <p:attrName>style.visibility</p:attrName>
                                        </p:attrNameLst>
                                      </p:cBhvr>
                                      <p:to>
                                        <p:strVal val="hidden"/>
                                      </p:to>
                                    </p:set>
                                  </p:childTnLst>
                                </p:cTn>
                              </p:par>
                              <p:par>
                                <p:cTn id="164" presetID="42" presetClass="exit" presetSubtype="0" fill="hold" nodeType="withEffect">
                                  <p:stCondLst>
                                    <p:cond delay="0"/>
                                  </p:stCondLst>
                                  <p:childTnLst>
                                    <p:animEffect transition="out" filter="fade">
                                      <p:cBhvr>
                                        <p:cTn id="165" dur="1000"/>
                                        <p:tgtEl>
                                          <p:spTgt spid="13"/>
                                        </p:tgtEl>
                                      </p:cBhvr>
                                    </p:animEffect>
                                    <p:anim calcmode="lin" valueType="num">
                                      <p:cBhvr>
                                        <p:cTn id="166" dur="1000"/>
                                        <p:tgtEl>
                                          <p:spTgt spid="13"/>
                                        </p:tgtEl>
                                        <p:attrNameLst>
                                          <p:attrName>ppt_x</p:attrName>
                                        </p:attrNameLst>
                                      </p:cBhvr>
                                      <p:tavLst>
                                        <p:tav tm="0">
                                          <p:val>
                                            <p:strVal val="ppt_x"/>
                                          </p:val>
                                        </p:tav>
                                        <p:tav tm="100000">
                                          <p:val>
                                            <p:strVal val="ppt_x"/>
                                          </p:val>
                                        </p:tav>
                                      </p:tavLst>
                                    </p:anim>
                                    <p:anim calcmode="lin" valueType="num">
                                      <p:cBhvr>
                                        <p:cTn id="167" dur="1000"/>
                                        <p:tgtEl>
                                          <p:spTgt spid="13"/>
                                        </p:tgtEl>
                                        <p:attrNameLst>
                                          <p:attrName>ppt_y</p:attrName>
                                        </p:attrNameLst>
                                      </p:cBhvr>
                                      <p:tavLst>
                                        <p:tav tm="0">
                                          <p:val>
                                            <p:strVal val="ppt_y"/>
                                          </p:val>
                                        </p:tav>
                                        <p:tav tm="100000">
                                          <p:val>
                                            <p:strVal val="ppt_y+.1"/>
                                          </p:val>
                                        </p:tav>
                                      </p:tavLst>
                                    </p:anim>
                                    <p:set>
                                      <p:cBhvr>
                                        <p:cTn id="168" dur="1" fill="hold">
                                          <p:stCondLst>
                                            <p:cond delay="999"/>
                                          </p:stCondLst>
                                        </p:cTn>
                                        <p:tgtEl>
                                          <p:spTgt spid="13"/>
                                        </p:tgtEl>
                                        <p:attrNameLst>
                                          <p:attrName>style.visibility</p:attrName>
                                        </p:attrNameLst>
                                      </p:cBhvr>
                                      <p:to>
                                        <p:strVal val="hidden"/>
                                      </p:to>
                                    </p:set>
                                  </p:childTnLst>
                                </p:cTn>
                              </p:par>
                              <p:par>
                                <p:cTn id="169" presetID="42" presetClass="exit" presetSubtype="0" fill="hold" nodeType="withEffect">
                                  <p:stCondLst>
                                    <p:cond delay="0"/>
                                  </p:stCondLst>
                                  <p:childTnLst>
                                    <p:animEffect transition="out" filter="fade">
                                      <p:cBhvr>
                                        <p:cTn id="170" dur="1000"/>
                                        <p:tgtEl>
                                          <p:spTgt spid="14"/>
                                        </p:tgtEl>
                                      </p:cBhvr>
                                    </p:animEffect>
                                    <p:anim calcmode="lin" valueType="num">
                                      <p:cBhvr>
                                        <p:cTn id="171" dur="1000"/>
                                        <p:tgtEl>
                                          <p:spTgt spid="14"/>
                                        </p:tgtEl>
                                        <p:attrNameLst>
                                          <p:attrName>ppt_x</p:attrName>
                                        </p:attrNameLst>
                                      </p:cBhvr>
                                      <p:tavLst>
                                        <p:tav tm="0">
                                          <p:val>
                                            <p:strVal val="ppt_x"/>
                                          </p:val>
                                        </p:tav>
                                        <p:tav tm="100000">
                                          <p:val>
                                            <p:strVal val="ppt_x"/>
                                          </p:val>
                                        </p:tav>
                                      </p:tavLst>
                                    </p:anim>
                                    <p:anim calcmode="lin" valueType="num">
                                      <p:cBhvr>
                                        <p:cTn id="172" dur="1000"/>
                                        <p:tgtEl>
                                          <p:spTgt spid="14"/>
                                        </p:tgtEl>
                                        <p:attrNameLst>
                                          <p:attrName>ppt_y</p:attrName>
                                        </p:attrNameLst>
                                      </p:cBhvr>
                                      <p:tavLst>
                                        <p:tav tm="0">
                                          <p:val>
                                            <p:strVal val="ppt_y"/>
                                          </p:val>
                                        </p:tav>
                                        <p:tav tm="100000">
                                          <p:val>
                                            <p:strVal val="ppt_y+.1"/>
                                          </p:val>
                                        </p:tav>
                                      </p:tavLst>
                                    </p:anim>
                                    <p:set>
                                      <p:cBhvr>
                                        <p:cTn id="173" dur="1" fill="hold">
                                          <p:stCondLst>
                                            <p:cond delay="999"/>
                                          </p:stCondLst>
                                        </p:cTn>
                                        <p:tgtEl>
                                          <p:spTgt spid="14"/>
                                        </p:tgtEl>
                                        <p:attrNameLst>
                                          <p:attrName>style.visibility</p:attrName>
                                        </p:attrNameLst>
                                      </p:cBhvr>
                                      <p:to>
                                        <p:strVal val="hidden"/>
                                      </p:to>
                                    </p:set>
                                  </p:childTnLst>
                                </p:cTn>
                              </p:par>
                              <p:par>
                                <p:cTn id="174" presetID="42" presetClass="exit" presetSubtype="0" fill="hold" nodeType="withEffect">
                                  <p:stCondLst>
                                    <p:cond delay="0"/>
                                  </p:stCondLst>
                                  <p:childTnLst>
                                    <p:animEffect transition="out" filter="fade">
                                      <p:cBhvr>
                                        <p:cTn id="175" dur="1000"/>
                                        <p:tgtEl>
                                          <p:spTgt spid="18"/>
                                        </p:tgtEl>
                                      </p:cBhvr>
                                    </p:animEffect>
                                    <p:anim calcmode="lin" valueType="num">
                                      <p:cBhvr>
                                        <p:cTn id="176" dur="1000"/>
                                        <p:tgtEl>
                                          <p:spTgt spid="18"/>
                                        </p:tgtEl>
                                        <p:attrNameLst>
                                          <p:attrName>ppt_x</p:attrName>
                                        </p:attrNameLst>
                                      </p:cBhvr>
                                      <p:tavLst>
                                        <p:tav tm="0">
                                          <p:val>
                                            <p:strVal val="ppt_x"/>
                                          </p:val>
                                        </p:tav>
                                        <p:tav tm="100000">
                                          <p:val>
                                            <p:strVal val="ppt_x"/>
                                          </p:val>
                                        </p:tav>
                                      </p:tavLst>
                                    </p:anim>
                                    <p:anim calcmode="lin" valueType="num">
                                      <p:cBhvr>
                                        <p:cTn id="177" dur="1000"/>
                                        <p:tgtEl>
                                          <p:spTgt spid="18"/>
                                        </p:tgtEl>
                                        <p:attrNameLst>
                                          <p:attrName>ppt_y</p:attrName>
                                        </p:attrNameLst>
                                      </p:cBhvr>
                                      <p:tavLst>
                                        <p:tav tm="0">
                                          <p:val>
                                            <p:strVal val="ppt_y"/>
                                          </p:val>
                                        </p:tav>
                                        <p:tav tm="100000">
                                          <p:val>
                                            <p:strVal val="ppt_y+.1"/>
                                          </p:val>
                                        </p:tav>
                                      </p:tavLst>
                                    </p:anim>
                                    <p:set>
                                      <p:cBhvr>
                                        <p:cTn id="178" dur="1" fill="hold">
                                          <p:stCondLst>
                                            <p:cond delay="999"/>
                                          </p:stCondLst>
                                        </p:cTn>
                                        <p:tgtEl>
                                          <p:spTgt spid="18"/>
                                        </p:tgtEl>
                                        <p:attrNameLst>
                                          <p:attrName>style.visibility</p:attrName>
                                        </p:attrNameLst>
                                      </p:cBhvr>
                                      <p:to>
                                        <p:strVal val="hidden"/>
                                      </p:to>
                                    </p:set>
                                  </p:childTnLst>
                                </p:cTn>
                              </p:par>
                              <p:par>
                                <p:cTn id="179" presetID="42" presetClass="exit" presetSubtype="0" fill="hold" nodeType="withEffect">
                                  <p:stCondLst>
                                    <p:cond delay="0"/>
                                  </p:stCondLst>
                                  <p:childTnLst>
                                    <p:animEffect transition="out" filter="fade">
                                      <p:cBhvr>
                                        <p:cTn id="180" dur="1000"/>
                                        <p:tgtEl>
                                          <p:spTgt spid="20"/>
                                        </p:tgtEl>
                                      </p:cBhvr>
                                    </p:animEffect>
                                    <p:anim calcmode="lin" valueType="num">
                                      <p:cBhvr>
                                        <p:cTn id="181" dur="1000"/>
                                        <p:tgtEl>
                                          <p:spTgt spid="20"/>
                                        </p:tgtEl>
                                        <p:attrNameLst>
                                          <p:attrName>ppt_x</p:attrName>
                                        </p:attrNameLst>
                                      </p:cBhvr>
                                      <p:tavLst>
                                        <p:tav tm="0">
                                          <p:val>
                                            <p:strVal val="ppt_x"/>
                                          </p:val>
                                        </p:tav>
                                        <p:tav tm="100000">
                                          <p:val>
                                            <p:strVal val="ppt_x"/>
                                          </p:val>
                                        </p:tav>
                                      </p:tavLst>
                                    </p:anim>
                                    <p:anim calcmode="lin" valueType="num">
                                      <p:cBhvr>
                                        <p:cTn id="182" dur="1000"/>
                                        <p:tgtEl>
                                          <p:spTgt spid="20"/>
                                        </p:tgtEl>
                                        <p:attrNameLst>
                                          <p:attrName>ppt_y</p:attrName>
                                        </p:attrNameLst>
                                      </p:cBhvr>
                                      <p:tavLst>
                                        <p:tav tm="0">
                                          <p:val>
                                            <p:strVal val="ppt_y"/>
                                          </p:val>
                                        </p:tav>
                                        <p:tav tm="100000">
                                          <p:val>
                                            <p:strVal val="ppt_y+.1"/>
                                          </p:val>
                                        </p:tav>
                                      </p:tavLst>
                                    </p:anim>
                                    <p:set>
                                      <p:cBhvr>
                                        <p:cTn id="183" dur="1" fill="hold">
                                          <p:stCondLst>
                                            <p:cond delay="999"/>
                                          </p:stCondLst>
                                        </p:cTn>
                                        <p:tgtEl>
                                          <p:spTgt spid="20"/>
                                        </p:tgtEl>
                                        <p:attrNameLst>
                                          <p:attrName>style.visibility</p:attrName>
                                        </p:attrNameLst>
                                      </p:cBhvr>
                                      <p:to>
                                        <p:strVal val="hidden"/>
                                      </p:to>
                                    </p:set>
                                  </p:childTnLst>
                                </p:cTn>
                              </p:par>
                              <p:par>
                                <p:cTn id="184" presetID="42" presetClass="exit" presetSubtype="0" fill="hold" nodeType="withEffect">
                                  <p:stCondLst>
                                    <p:cond delay="0"/>
                                  </p:stCondLst>
                                  <p:childTnLst>
                                    <p:animEffect transition="out" filter="fade">
                                      <p:cBhvr>
                                        <p:cTn id="185" dur="1000"/>
                                        <p:tgtEl>
                                          <p:spTgt spid="22"/>
                                        </p:tgtEl>
                                      </p:cBhvr>
                                    </p:animEffect>
                                    <p:anim calcmode="lin" valueType="num">
                                      <p:cBhvr>
                                        <p:cTn id="186" dur="1000"/>
                                        <p:tgtEl>
                                          <p:spTgt spid="22"/>
                                        </p:tgtEl>
                                        <p:attrNameLst>
                                          <p:attrName>ppt_x</p:attrName>
                                        </p:attrNameLst>
                                      </p:cBhvr>
                                      <p:tavLst>
                                        <p:tav tm="0">
                                          <p:val>
                                            <p:strVal val="ppt_x"/>
                                          </p:val>
                                        </p:tav>
                                        <p:tav tm="100000">
                                          <p:val>
                                            <p:strVal val="ppt_x"/>
                                          </p:val>
                                        </p:tav>
                                      </p:tavLst>
                                    </p:anim>
                                    <p:anim calcmode="lin" valueType="num">
                                      <p:cBhvr>
                                        <p:cTn id="187" dur="1000"/>
                                        <p:tgtEl>
                                          <p:spTgt spid="22"/>
                                        </p:tgtEl>
                                        <p:attrNameLst>
                                          <p:attrName>ppt_y</p:attrName>
                                        </p:attrNameLst>
                                      </p:cBhvr>
                                      <p:tavLst>
                                        <p:tav tm="0">
                                          <p:val>
                                            <p:strVal val="ppt_y"/>
                                          </p:val>
                                        </p:tav>
                                        <p:tav tm="100000">
                                          <p:val>
                                            <p:strVal val="ppt_y+.1"/>
                                          </p:val>
                                        </p:tav>
                                      </p:tavLst>
                                    </p:anim>
                                    <p:set>
                                      <p:cBhvr>
                                        <p:cTn id="188" dur="1" fill="hold">
                                          <p:stCondLst>
                                            <p:cond delay="999"/>
                                          </p:stCondLst>
                                        </p:cTn>
                                        <p:tgtEl>
                                          <p:spTgt spid="22"/>
                                        </p:tgtEl>
                                        <p:attrNameLst>
                                          <p:attrName>style.visibility</p:attrName>
                                        </p:attrNameLst>
                                      </p:cBhvr>
                                      <p:to>
                                        <p:strVal val="hidden"/>
                                      </p:to>
                                    </p:set>
                                  </p:childTnLst>
                                </p:cTn>
                              </p:par>
                              <p:par>
                                <p:cTn id="189" presetID="42" presetClass="exit" presetSubtype="0" fill="hold" nodeType="withEffect">
                                  <p:stCondLst>
                                    <p:cond delay="0"/>
                                  </p:stCondLst>
                                  <p:childTnLst>
                                    <p:animEffect transition="out" filter="fade">
                                      <p:cBhvr>
                                        <p:cTn id="190" dur="1000"/>
                                        <p:tgtEl>
                                          <p:spTgt spid="23"/>
                                        </p:tgtEl>
                                      </p:cBhvr>
                                    </p:animEffect>
                                    <p:anim calcmode="lin" valueType="num">
                                      <p:cBhvr>
                                        <p:cTn id="191" dur="1000"/>
                                        <p:tgtEl>
                                          <p:spTgt spid="23"/>
                                        </p:tgtEl>
                                        <p:attrNameLst>
                                          <p:attrName>ppt_x</p:attrName>
                                        </p:attrNameLst>
                                      </p:cBhvr>
                                      <p:tavLst>
                                        <p:tav tm="0">
                                          <p:val>
                                            <p:strVal val="ppt_x"/>
                                          </p:val>
                                        </p:tav>
                                        <p:tav tm="100000">
                                          <p:val>
                                            <p:strVal val="ppt_x"/>
                                          </p:val>
                                        </p:tav>
                                      </p:tavLst>
                                    </p:anim>
                                    <p:anim calcmode="lin" valueType="num">
                                      <p:cBhvr>
                                        <p:cTn id="192" dur="1000"/>
                                        <p:tgtEl>
                                          <p:spTgt spid="23"/>
                                        </p:tgtEl>
                                        <p:attrNameLst>
                                          <p:attrName>ppt_y</p:attrName>
                                        </p:attrNameLst>
                                      </p:cBhvr>
                                      <p:tavLst>
                                        <p:tav tm="0">
                                          <p:val>
                                            <p:strVal val="ppt_y"/>
                                          </p:val>
                                        </p:tav>
                                        <p:tav tm="100000">
                                          <p:val>
                                            <p:strVal val="ppt_y+.1"/>
                                          </p:val>
                                        </p:tav>
                                      </p:tavLst>
                                    </p:anim>
                                    <p:set>
                                      <p:cBhvr>
                                        <p:cTn id="193" dur="1" fill="hold">
                                          <p:stCondLst>
                                            <p:cond delay="999"/>
                                          </p:stCondLst>
                                        </p:cTn>
                                        <p:tgtEl>
                                          <p:spTgt spid="23"/>
                                        </p:tgtEl>
                                        <p:attrNameLst>
                                          <p:attrName>style.visibility</p:attrName>
                                        </p:attrNameLst>
                                      </p:cBhvr>
                                      <p:to>
                                        <p:strVal val="hidden"/>
                                      </p:to>
                                    </p:set>
                                  </p:childTnLst>
                                </p:cTn>
                              </p:par>
                              <p:par>
                                <p:cTn id="194" presetID="42" presetClass="exit" presetSubtype="0" fill="hold" nodeType="withEffect">
                                  <p:stCondLst>
                                    <p:cond delay="0"/>
                                  </p:stCondLst>
                                  <p:childTnLst>
                                    <p:animEffect transition="out" filter="fade">
                                      <p:cBhvr>
                                        <p:cTn id="195" dur="1000"/>
                                        <p:tgtEl>
                                          <p:spTgt spid="25"/>
                                        </p:tgtEl>
                                      </p:cBhvr>
                                    </p:animEffect>
                                    <p:anim calcmode="lin" valueType="num">
                                      <p:cBhvr>
                                        <p:cTn id="196" dur="1000"/>
                                        <p:tgtEl>
                                          <p:spTgt spid="25"/>
                                        </p:tgtEl>
                                        <p:attrNameLst>
                                          <p:attrName>ppt_x</p:attrName>
                                        </p:attrNameLst>
                                      </p:cBhvr>
                                      <p:tavLst>
                                        <p:tav tm="0">
                                          <p:val>
                                            <p:strVal val="ppt_x"/>
                                          </p:val>
                                        </p:tav>
                                        <p:tav tm="100000">
                                          <p:val>
                                            <p:strVal val="ppt_x"/>
                                          </p:val>
                                        </p:tav>
                                      </p:tavLst>
                                    </p:anim>
                                    <p:anim calcmode="lin" valueType="num">
                                      <p:cBhvr>
                                        <p:cTn id="197" dur="1000"/>
                                        <p:tgtEl>
                                          <p:spTgt spid="25"/>
                                        </p:tgtEl>
                                        <p:attrNameLst>
                                          <p:attrName>ppt_y</p:attrName>
                                        </p:attrNameLst>
                                      </p:cBhvr>
                                      <p:tavLst>
                                        <p:tav tm="0">
                                          <p:val>
                                            <p:strVal val="ppt_y"/>
                                          </p:val>
                                        </p:tav>
                                        <p:tav tm="100000">
                                          <p:val>
                                            <p:strVal val="ppt_y+.1"/>
                                          </p:val>
                                        </p:tav>
                                      </p:tavLst>
                                    </p:anim>
                                    <p:set>
                                      <p:cBhvr>
                                        <p:cTn id="198" dur="1" fill="hold">
                                          <p:stCondLst>
                                            <p:cond delay="999"/>
                                          </p:stCondLst>
                                        </p:cTn>
                                        <p:tgtEl>
                                          <p:spTgt spid="25"/>
                                        </p:tgtEl>
                                        <p:attrNameLst>
                                          <p:attrName>style.visibility</p:attrName>
                                        </p:attrNameLst>
                                      </p:cBhvr>
                                      <p:to>
                                        <p:strVal val="hidden"/>
                                      </p:to>
                                    </p:set>
                                  </p:childTnLst>
                                </p:cTn>
                              </p:par>
                              <p:par>
                                <p:cTn id="199" presetID="42" presetClass="exit" presetSubtype="0" fill="hold" nodeType="withEffect">
                                  <p:stCondLst>
                                    <p:cond delay="0"/>
                                  </p:stCondLst>
                                  <p:childTnLst>
                                    <p:animEffect transition="out" filter="fade">
                                      <p:cBhvr>
                                        <p:cTn id="200" dur="1000"/>
                                        <p:tgtEl>
                                          <p:spTgt spid="26"/>
                                        </p:tgtEl>
                                      </p:cBhvr>
                                    </p:animEffect>
                                    <p:anim calcmode="lin" valueType="num">
                                      <p:cBhvr>
                                        <p:cTn id="201" dur="1000"/>
                                        <p:tgtEl>
                                          <p:spTgt spid="26"/>
                                        </p:tgtEl>
                                        <p:attrNameLst>
                                          <p:attrName>ppt_x</p:attrName>
                                        </p:attrNameLst>
                                      </p:cBhvr>
                                      <p:tavLst>
                                        <p:tav tm="0">
                                          <p:val>
                                            <p:strVal val="ppt_x"/>
                                          </p:val>
                                        </p:tav>
                                        <p:tav tm="100000">
                                          <p:val>
                                            <p:strVal val="ppt_x"/>
                                          </p:val>
                                        </p:tav>
                                      </p:tavLst>
                                    </p:anim>
                                    <p:anim calcmode="lin" valueType="num">
                                      <p:cBhvr>
                                        <p:cTn id="202" dur="1000"/>
                                        <p:tgtEl>
                                          <p:spTgt spid="26"/>
                                        </p:tgtEl>
                                        <p:attrNameLst>
                                          <p:attrName>ppt_y</p:attrName>
                                        </p:attrNameLst>
                                      </p:cBhvr>
                                      <p:tavLst>
                                        <p:tav tm="0">
                                          <p:val>
                                            <p:strVal val="ppt_y"/>
                                          </p:val>
                                        </p:tav>
                                        <p:tav tm="100000">
                                          <p:val>
                                            <p:strVal val="ppt_y+.1"/>
                                          </p:val>
                                        </p:tav>
                                      </p:tavLst>
                                    </p:anim>
                                    <p:set>
                                      <p:cBhvr>
                                        <p:cTn id="203"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okia Local Commerce Template">
  <a:themeElements>
    <a:clrScheme name="Nokia-1">
      <a:dk1>
        <a:srgbClr val="124191"/>
      </a:dk1>
      <a:lt1>
        <a:srgbClr val="FFFFFF"/>
      </a:lt1>
      <a:dk2>
        <a:srgbClr val="646464"/>
      </a:dk2>
      <a:lt2>
        <a:srgbClr val="FFFFFF"/>
      </a:lt2>
      <a:accent1>
        <a:srgbClr val="2187B0"/>
      </a:accent1>
      <a:accent2>
        <a:srgbClr val="1F843E"/>
      </a:accent2>
      <a:accent3>
        <a:srgbClr val="E32C18"/>
      </a:accent3>
      <a:accent4>
        <a:srgbClr val="F39000"/>
      </a:accent4>
      <a:accent5>
        <a:srgbClr val="4D2383"/>
      </a:accent5>
      <a:accent6>
        <a:srgbClr val="196FB0"/>
      </a:accent6>
      <a:hlink>
        <a:srgbClr val="279FCE"/>
      </a:hlink>
      <a:folHlink>
        <a:srgbClr val="B592E1"/>
      </a:folHlink>
    </a:clrScheme>
    <a:fontScheme name="Nokia Pure font">
      <a:majorFont>
        <a:latin typeface="Nokia Pure Text"/>
        <a:ea typeface=""/>
        <a:cs typeface=""/>
      </a:majorFont>
      <a:minorFont>
        <a:latin typeface="Nokia Pure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Nokia Local Commerce Template</Template>
  <TotalTime>3051</TotalTime>
  <Words>1739</Words>
  <Application>Microsoft Macintosh PowerPoint</Application>
  <PresentationFormat>On-screen Show (16:9)</PresentationFormat>
  <Paragraphs>199</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1_Nokia Local Commerce Template</vt:lpstr>
      <vt:lpstr>Platform, APIs &amp; Apps:  Building the Where Ecosystem</vt:lpstr>
      <vt:lpstr>PowerPoint Presentation</vt:lpstr>
      <vt:lpstr>The Where Ecosystem @ Where 2012</vt:lpstr>
      <vt:lpstr>The ‘Where Aware’ Sensor Evolution</vt:lpstr>
      <vt:lpstr>The Most Realistic View Of The Real World</vt:lpstr>
      <vt:lpstr>A Learning Engine; The Where Platform</vt:lpstr>
      <vt:lpstr>Powering Solutions Across Screens</vt:lpstr>
      <vt:lpstr>A Portfolio Of Functional APIs</vt:lpstr>
      <vt:lpstr>A Commitment; For All Screens</vt:lpstr>
      <vt:lpstr>A Commitment To Grow The Ecosystem; Non-Native And Native APIs</vt:lpstr>
      <vt:lpstr>The Places API; Over 75 Million Places</vt:lpstr>
      <vt:lpstr>Enabling More Informed Decisions</vt:lpstr>
      <vt:lpstr>Powering Competitive, Global Solutions</vt:lpstr>
      <vt:lpstr>PowerPoint Presentation</vt:lpstr>
      <vt:lpstr>PowerPoint Presentation</vt:lpstr>
      <vt:lpstr>PowerPoint Presentation</vt:lpstr>
      <vt:lpstr>Where Platform Implementations</vt:lpstr>
      <vt:lpstr>Want To Know More?  developer.nokia.com/maps   Booth #208</vt:lpstr>
      <vt:lpstr>Thank You! </vt:lpstr>
    </vt:vector>
  </TitlesOfParts>
  <Manager/>
  <Company>NAVTEQ</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 APIs &amp; Apps:  Building the “Where” Ecosystem</dc:title>
  <dc:subject/>
  <dc:creator>NAVTEQ</dc:creator>
  <cp:keywords/>
  <dc:description/>
  <cp:lastModifiedBy>Gary Gale</cp:lastModifiedBy>
  <cp:revision>107</cp:revision>
  <cp:lastPrinted>2012-03-27T21:30:28Z</cp:lastPrinted>
  <dcterms:created xsi:type="dcterms:W3CDTF">2012-03-29T21:02:41Z</dcterms:created>
  <dcterms:modified xsi:type="dcterms:W3CDTF">2012-04-03T20:02:18Z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8b4a3f61-947a-46dd-81d8-ce6e8d375f4a</vt:lpwstr>
  </property>
  <property fmtid="{D5CDD505-2E9C-101B-9397-08002B2CF9AE}" pid="3" name="NokiaConfidentiality">
    <vt:lpwstr>Company Confidential</vt:lpwstr>
  </property>
</Properties>
</file>